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</p:sldMasterIdLst>
  <p:notesMasterIdLst>
    <p:notesMasterId r:id="rId24"/>
  </p:notesMasterIdLst>
  <p:sldIdLst>
    <p:sldId id="274" r:id="rId11"/>
    <p:sldId id="257" r:id="rId12"/>
    <p:sldId id="273" r:id="rId13"/>
    <p:sldId id="258" r:id="rId14"/>
    <p:sldId id="272" r:id="rId15"/>
    <p:sldId id="275" r:id="rId16"/>
    <p:sldId id="276" r:id="rId17"/>
    <p:sldId id="277" r:id="rId18"/>
    <p:sldId id="270" r:id="rId19"/>
    <p:sldId id="271" r:id="rId20"/>
    <p:sldId id="259" r:id="rId21"/>
    <p:sldId id="260" r:id="rId22"/>
    <p:sldId id="278" r:id="rId23"/>
  </p:sldIdLst>
  <p:sldSz cx="9144000" cy="6858000" type="screen4x3"/>
  <p:notesSz cx="6858000" cy="9144000"/>
  <p:defaultTextStyle>
    <a:defPPr algn="ctr" eaLnBrk="1" latinLnBrk="0" hangingPunct="1">
      <a:defRPr kumimoji="0"/>
    </a:defPPr>
    <a:lvl1pPr marL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umimoji="0" sz="1800" b="0" i="0" u="none" baseline="0">
        <a:solidFill>
          <a:schemeClr val="tx1"/>
        </a:solidFill>
        <a:latin typeface="Arial" pitchFamily="34" charset="0"/>
      </a:defRPr>
    </a:lvl1pPr>
    <a:lvl2pPr marL="45720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umimoji="0" sz="1800" b="0" i="0" u="none" baseline="0">
        <a:solidFill>
          <a:schemeClr val="tx1"/>
        </a:solidFill>
        <a:latin typeface="Arial" pitchFamily="34" charset="0"/>
      </a:defRPr>
    </a:lvl2pPr>
    <a:lvl3pPr marL="91440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umimoji="0" sz="1800" b="0" i="0" u="none" baseline="0">
        <a:solidFill>
          <a:schemeClr val="tx1"/>
        </a:solidFill>
        <a:latin typeface="Arial" pitchFamily="34" charset="0"/>
      </a:defRPr>
    </a:lvl3pPr>
    <a:lvl4pPr marL="137160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umimoji="0" sz="1800" b="0" i="0" u="none" baseline="0">
        <a:solidFill>
          <a:schemeClr val="tx1"/>
        </a:solidFill>
        <a:latin typeface="Arial" pitchFamily="34" charset="0"/>
      </a:defRPr>
    </a:lvl4pPr>
    <a:lvl5pPr marL="182880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umimoji="0" sz="1800" b="0" i="0" u="none" baseline="0">
        <a:solidFill>
          <a:schemeClr val="tx1"/>
        </a:solidFill>
        <a:latin typeface="Arial" pitchFamily="34" charset="0"/>
      </a:defRPr>
    </a:lvl5pPr>
    <a:lvl6pPr marL="228600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umimoji="0" sz="1800" b="0" i="0" u="none" baseline="0">
        <a:solidFill>
          <a:schemeClr val="tx1"/>
        </a:solidFill>
        <a:latin typeface="Arial" pitchFamily="34" charset="0"/>
      </a:defRPr>
    </a:lvl6pPr>
    <a:lvl7pPr marL="274320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umimoji="0" sz="1800" b="0" i="0" u="none" baseline="0">
        <a:solidFill>
          <a:schemeClr val="tx1"/>
        </a:solidFill>
        <a:latin typeface="Arial" pitchFamily="34" charset="0"/>
      </a:defRPr>
    </a:lvl7pPr>
    <a:lvl8pPr marL="320040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umimoji="0" sz="1800" b="0" i="0" u="none" baseline="0">
        <a:solidFill>
          <a:schemeClr val="tx1"/>
        </a:solidFill>
        <a:latin typeface="Arial" pitchFamily="34" charset="0"/>
      </a:defRPr>
    </a:lvl8pPr>
    <a:lvl9pPr marL="365760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kumimoji="0" sz="1800" b="0" i="0" u="none" baseline="0">
        <a:solidFill>
          <a:schemeClr val="tx1"/>
        </a:solidFill>
        <a:latin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0" pos="2880">
          <p15:clr>
            <a:srgbClr val="A4A3A4"/>
          </p15:clr>
        </p15:guide>
        <p15:guide id="1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/>
          <a:lstStyle/>
          <a:p>
            <a:pPr algn="l">
              <a:buNone/>
            </a:pPr>
            <a:endParaRPr sz="1200"/>
          </a:p>
          <a:p>
            <a:pPr algn="l">
              <a:buNone/>
            </a:pPr>
            <a:endParaRPr lang="en-US" sz="1200"/>
          </a:p>
        </p:txBody>
      </p:sp>
      <p:sp>
        <p:nvSpPr>
          <p:cNvPr id="11267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/>
          <a:lstStyle/>
          <a:p>
            <a:pPr algn="r">
              <a:buNone/>
            </a:pPr>
            <a:endParaRPr sz="1200"/>
          </a:p>
          <a:p>
            <a:pPr algn="r">
              <a:buNone/>
            </a:pPr>
            <a:r>
              <a:rPr lang="en-US" sz="1200"/>
              <a:t>*</a:t>
            </a:r>
          </a:p>
        </p:txBody>
      </p:sp>
      <p:sp>
        <p:nvSpPr>
          <p:cNvPr id="11268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anchor="ctr"/>
          <a:lstStyle/>
          <a:p>
            <a:pPr>
              <a:buNone/>
            </a:pPr>
            <a:endParaRPr/>
          </a:p>
          <a:p>
            <a:pPr>
              <a:buNone/>
            </a:pPr>
            <a:endParaRPr lang="en-US"/>
          </a:p>
        </p:txBody>
      </p:sp>
      <p:sp>
        <p:nvSpPr>
          <p:cNvPr id="11269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11270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algn="l">
              <a:buNone/>
            </a:pPr>
            <a:endParaRPr sz="1200"/>
          </a:p>
          <a:p>
            <a:pPr algn="l">
              <a:buNone/>
            </a:pPr>
            <a:endParaRPr lang="en-US" sz="1200"/>
          </a:p>
        </p:txBody>
      </p:sp>
      <p:sp>
        <p:nvSpPr>
          <p:cNvPr id="11271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b"/>
          <a:lstStyle/>
          <a:p>
            <a:pPr algn="r">
              <a:buNone/>
            </a:pPr>
            <a:endParaRPr sz="1200"/>
          </a:p>
          <a:p>
            <a:pPr algn="r">
              <a:buNone/>
            </a:pPr>
            <a:r>
              <a:rPr lang="en-US" sz="1200"/>
              <a:t>#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9F6468C-4E47-4026-BF97-A4F3AD6694E7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24AA6E9-CB6A-486D-A774-29B00E03E0B9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6659A0A-083E-4ECB-93C0-CE6FB7A57BBA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2B7C01A-518D-4E14-95A2-E8BE51D4EDD6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3556265-4F77-48E3-8497-91B115E71CD4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D25DF90-97A7-4781-9923-2E7C0E6343D6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BD4E6FF-6CD7-4008-B742-6181BBADA37A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D609601-920E-4004-B594-78C470CE8484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4F73E0C-9734-425D-BF3D-F689C0B9D090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CF9EC13-E89B-4EF7-8A81-344E00115D49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C38309F-5712-423F-B91B-6EDED01FB940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9BED32A-5947-49E7-A600-A0361E303729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AF737A2-A3B4-4638-8367-60F79789D0D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6E657B8-D655-4594-860F-4F04580567C8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E2544B7-5FD3-42B7-B295-436D3089C0B4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3FC435D-AF60-473C-8B24-851A7796DBE0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90E358F-AC8F-43EC-B9CC-64B5A2D08A09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anchor="b"/>
          <a:lstStyle/>
          <a:p>
            <a:pPr>
              <a:buNone/>
            </a:pPr>
            <a:r>
              <a:rPr sz="1200"/>
              <a:t>10/23/2023</a:t>
            </a:r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anchor="b"/>
          <a:lstStyle/>
          <a:p>
            <a:pPr algn="ctr">
              <a:buNone/>
            </a:pPr>
            <a:endParaRPr sz="120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anchor="b"/>
          <a:lstStyle/>
          <a:p>
            <a:pPr algn="r">
              <a:buNone/>
            </a:pPr>
            <a:fld id="{525196F0-3280-4D2D-9A8C-200DA07E1541}" type="slidenum">
              <a:rPr sz="1200"/>
              <a:t>‹#›</a:t>
            </a:fld>
            <a:endParaRPr sz="1200"/>
          </a:p>
        </p:txBody>
      </p:sp>
    </p:spTree>
  </p:cSld>
  <p:clrMapOvr>
    <a:masterClrMapping/>
  </p:clrMapOvr>
  <p:hf sldNum="0" hdr="0" ftr="0" dt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A961640-8735-4891-BD2E-A87D69BD4691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A05D035-E137-43AE-830A-F8E7B2948E29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3632BD7-D723-44A2-8A53-B957B3390909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DC9C1C6-F642-4489-A540-41EB5A9FFCE2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37D9047-A637-4A13-B3A1-3A8F78DA318F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AAF7FF7-D124-42BB-A6AB-8F8F9DA4A1EA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BEAF7D4-0570-41C4-99EB-B2AB32E9FA1A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2610C48-1BD8-491A-8B98-C3A5A94698C8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half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5FBB845-C637-4414-AE89-9646C301CD47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CA6883-8869-4186-B6F4-1C5D54088C42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EE356E7-CFFD-4840-8D27-DFC3972C8F9F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BFA1907-4343-423D-BCE5-FAE37050CA8C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273752B-3EF3-4DB0-956B-260839222E84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B16915-F345-4425-A269-250F4722480D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2641C7-CA9C-450E-8BE2-795F369EE5F1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43F0886-0C16-4434-B750-F6DC74DA87F8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8F7DF66-1EC4-4066-862A-76D2698794C6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8070269-679E-4C97-BA70-99094B8AE7FC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B4B3652-1282-4DCD-A556-8EAC3890AED4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5D91B79-A516-4A90-B8CF-4410A7AEACD8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E2632F1-5070-4E9F-81B7-154B62B598C7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558C430-0A19-462E-95BE-7693901FB1CF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8D854E3-A2FF-4624-926D-4357BD4544F8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2781CCC-D36D-4F11-94F0-F20D128673FF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8C7DC0E-F4E3-413E-837A-E2D78360365A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4097B88-37F9-4E19-80F8-E85212730765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A99D81A-1001-441D-B799-0CFC23425C69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EC05192-5475-4C8D-AE29-225CF9C24BBE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D6751A-9762-4330-BA37-2358E9FFBEE0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9C72A9E-A476-4F3C-9CC3-B4829D4A506D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half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8DB8DEC-EAB1-4363-83D2-6137F06CFF75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24E106E-6697-494A-8603-EB3790A033B4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AAAA6AC-021E-4CF2-AE25-B5CA3A05756B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F3B355F-E3EF-4862-90D2-1AAF4443D597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4D77871-E1A1-47C5-B40C-109D90673FE0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BEADBB6-312F-4E79-AAAC-03EBCBC6AAC8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A6D1C4E-4F12-4647-A063-B28914FD24F2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73A977A-8367-42F0-9543-8F8861EADB8D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6DE4113-7777-4991-B471-5AD99E995BD7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95E1E43-121A-426A-8D58-905957B38325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ECF7AA5-F607-4C42-9831-95F58120FAFA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FB28A93-CCF8-499B-B968-18D1BFEE95E5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DBB0646-AD05-4B56-AF1B-EDFFB0C70FA4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E71EF12-2AD0-4467-ACBD-7D4E95320DAE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8A242EE-6BE9-4B9F-81D0-6F8A81DA8795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09D9357-5764-48F7-82CE-A8F9C603F35E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EBE9660-2A70-4FC1-AC01-066612B16C28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AF34E4E-7BCE-4717-9FD1-D54E07C373B7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8A46ECB-5F2C-4CC3-B94F-0BA3E654BF1D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9CAFF76-B8EA-4EE5-8730-634F6C3C9336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B5AB689-22DD-4AAB-9720-5C9E9032CE43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A9E6A9C-1359-4695-9244-F339F01B2A25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59AD2CA-D8DB-4DFA-AAC8-8536E337A819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59B6D77-17A5-4705-A47B-C8589105BF3D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half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17FF0FC-CA9E-40D2-9A58-C761ED564E27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3017CE7-4A35-449E-974B-839396F081F4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4FE0AA4-3D15-4C1E-B218-CA0ACC62624A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1AAC751-C139-44D1-B940-E5238336EBB7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4E6AAC8-BEBF-46B3-8C2F-9991E250DEEB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D60D7E8-72CF-4C91-A8FB-65B6756E2B64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29F6B94-40A2-427D-883D-41FF8C92971F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F7E53B3-CD47-4911-8D31-94A9B35E54B1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B5ED3DA-3107-458C-97A7-C9419A227345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94C22A4-9984-4D11-B9A3-35B3DFD38C86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34129AA-AFB4-4FC2-B8FB-BF5E9A9594F0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638CFBA-7544-44FE-A735-FBFF8D5CA07E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B4DA774-D8A4-43B2-B7FD-61822C0DA56F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CF4AD48-4789-4B6D-B103-C4C1C6A1BB42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F982521-0159-4D21-89CA-F763FF2ABA58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771AF89-CE17-4D70-977D-D69EB5B43294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anchor="b"/>
          <a:lstStyle/>
          <a:p>
            <a:pPr>
              <a:buNone/>
            </a:pPr>
            <a:r>
              <a:rPr sz="1200"/>
              <a:t>10/23/2023</a:t>
            </a:r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anchor="b"/>
          <a:lstStyle/>
          <a:p>
            <a:pPr algn="ctr">
              <a:buNone/>
            </a:pPr>
            <a:endParaRPr sz="120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anchor="b"/>
          <a:lstStyle/>
          <a:p>
            <a:pPr algn="r">
              <a:buNone/>
            </a:pPr>
            <a:fld id="{A5386E31-B6E2-4E39-BB0B-317577E91E3E}" type="slidenum">
              <a:rPr sz="1200"/>
              <a:t>‹#›</a:t>
            </a:fld>
            <a:endParaRPr sz="1200"/>
          </a:p>
        </p:txBody>
      </p:sp>
    </p:spTree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C7610E1-CC8D-4451-85AE-B7C829814133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E568357-E761-47C5-BBE1-B0F3F703D673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9A8AED68-17FE-4B27-8FDD-662BE39875BB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F5C748A-EEC2-468A-BA2B-B1DCE1FDD3EA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110FB90-B12B-4B41-8E9F-F4F64EB5DB5E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3791E44-BA09-4EF4-9F03-BBA9F570A399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F123CF2-A2B3-49EE-AA4A-1755159559BB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BC9DEFB-4EF5-4F3F-AA35-B58F8C5D6A40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half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90B5132-66B4-40C0-B7C8-7C3CD15797FC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33B1745-530D-4030-9934-734FC42FA18E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5D7121A-9006-4585-A8AE-C5E14FBA6E35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8B7B7DA-5DE3-48F2-A1FD-3DB70148C880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6D7B444-762A-4DF3-84B5-2937E9993317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8ED93B7-3948-4BCF-AEB5-5C6A75834A18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F649CBB-DE68-4692-B2DF-52C6D5B3B817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A72FAD6-6C1D-4095-9618-6B3CAD8BC760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289D453-452D-428F-B9FF-EBC616A2EBFF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A9DD36E-A0B2-4F92-9A69-489DA3C3C7E4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CE1B9F0-2108-41AB-AF48-AA8A96928601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E6907CE-0769-4680-8B34-8AB34DA12232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4FBC7C7-6A88-4B75-8628-5C36A5DA57FC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E1C3A40-509F-4FA7-ABA8-D4F4C6DF6BBC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81E4EC-8E21-4259-9C0F-F472B413992D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6363B41-B1C0-4380-95E2-284ABE88B79A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3E12A9B-6BA6-45FB-8141-BC25973E9319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80D36FC-48F8-45F9-9E88-8B8684EF2CEB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E3966CC-050D-40F5-96D7-97395D8C728D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38478B2-96B3-4219-B7C9-07833604089A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C4669D1-DB68-4A3F-B5BF-33AE2F2F94F0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503A98E-A2E2-43FA-A80F-E8767A7DD604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half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0DDC420-167C-4AC7-A842-08D44BD5C598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854E141-1439-4208-BD3A-1473991E8125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half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01C6F72-5CB5-4622-8A24-08938F0189D9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EC9C5CA-3A07-4538-BBE2-6D8AF511CDDF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1B8CA3E-AA63-41F6-AD7C-130F5CA5AC84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245CA329-7555-42DD-AFBC-2868AF14BD7C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5F55B8D-E6B5-4BBF-B3F4-80B814F8A2FB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9C9F3C2-140B-470F-AB92-F44D1DB51CF8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CE5B2E1-653D-4247-86C4-AEF2CC7D98FE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43E585D-EBDB-48E6-9462-10138321A5E1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9504541-A67B-4E75-A203-D5EE17823FB1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A373CEE-F398-4AD0-BA4E-C7D78E572518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939156A-8E7D-453C-8618-99556231BF90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1747F50-0A22-4495-8E46-88397614F5BF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79A024C-FB47-4C44-A8A8-F31DA1CEFBCB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FA7D24B-4E3A-44B9-9619-2E6493958203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783D111-FF57-4B46-987A-4FAABA085FB0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4BD51C5-7A63-42E1-9699-B409E8C1AA1C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AE6BF707-456B-4191-B9E8-ADCD30DC1F34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A6C01A1-9B88-4916-90D7-E79D5B9120C0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D93EB35-78F6-47E2-846C-A60BB989E224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C94D6EC-0EF4-4710-854C-8DFA1224EF8E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555EFA7-737A-42AE-A411-A9E071DB7AFA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4444884-67C9-414A-BCFD-9C1A4266F0CB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7D234E3-34B4-4F51-8C06-0CEE16885BF7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1CABDA7-97DA-40E5-B84A-E94172EDEAF8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half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E7CB7A1-6FAB-45C0-9076-8E27CD148560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7A2C228-1D9E-446A-B019-C895803F2EB7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AA7C136-292A-4FC2-A380-934C8A652E97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8E041A1-7014-4E94-8354-21EF7900A78F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6E48423-40B7-4E66-8000-A1BDCD38E0A0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8696DA0-AA1C-4CB4-B283-5277551F6E50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C0F895C-D8DF-46AD-AEFD-18B463F7561C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90432DF-4BA3-41BB-8209-0C3DA15D548A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9FEA152-23B1-4625-B196-D78DA7BCFCA6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C71040C-536B-49C2-A248-218456D0B4A8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A0482EB-37DD-40D5-8C58-C6041935B442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5884261-F8FB-4005-BF62-DD59946C2E43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D37F6BE-C3F5-406E-9C13-239575373970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817F093-A27B-439C-987A-B3A86748676C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 anchor="b"/>
          <a:lstStyle/>
          <a:p>
            <a:pPr>
              <a:buNone/>
            </a:pPr>
            <a:r>
              <a:rPr sz="1200"/>
              <a:t>10/23/2023</a:t>
            </a:r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anchor="b"/>
          <a:lstStyle/>
          <a:p>
            <a:pPr algn="ctr">
              <a:buNone/>
            </a:pPr>
            <a:endParaRPr sz="1200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</p:spPr>
        <p:txBody>
          <a:bodyPr anchor="b"/>
          <a:lstStyle/>
          <a:p>
            <a:pPr algn="r">
              <a:buNone/>
            </a:pPr>
            <a:fld id="{4D908915-C8B9-45B9-9552-FB4A0A3EDF0F}" type="slidenum">
              <a:rPr sz="1200"/>
              <a:t>‹#›</a:t>
            </a:fld>
            <a:endParaRPr sz="1200"/>
          </a:p>
        </p:txBody>
      </p:sp>
    </p:spTree>
  </p:cSld>
  <p:clrMapOvr>
    <a:masterClrMapping/>
  </p:clrMapOvr>
  <p:hf sldNum="0"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2729855-B1B7-4429-B54F-7CA68CC1DABF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E0864A8-B981-4ACE-872E-97FBE4445BBE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DCC71FF-5203-466E-8B97-B13F6C71B1D9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DBD4438-9938-432C-84A5-313C331B535D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22162C-8E8C-4C2F-8A7E-F37CBDF027D6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6DF4788B-D411-4529-9C40-31D7FC65F742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4001965-3114-453A-9917-D3602962CA39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100029F-B316-4A22-B543-B35A21BEC924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6975F13-785F-47BC-86EA-BC7C18781F73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2044B35-728D-48BB-9D45-01A532BFBC60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half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77A9C7B-759F-4DF9-A4E9-AE1BFA043BF6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A3E0C88-92C1-4F2E-A4A7-636F4A23054F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40C4DD2A-3FBE-4A49-83D9-405A2EFB7264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0644F60-241B-487F-83F2-878DF9010135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410C320-2EC4-48EC-B6E0-307ECD4BEE92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B68FFF7-2BFA-4D87-B1D3-EB6A9A2C1040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62DFA4A-4836-4395-88B1-AAF3E110576B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B381C69-EAB9-456F-BD60-591A2834B204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676632-2AE0-463D-9FB8-75FADDD4C482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EBAE59D-ACA4-4B83-8733-2C6D0D7E24C3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B03F7F4-309F-4A8C-848F-C4BA0A4CE4BA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0D9EA-838D-4454-8181-5CC080FA1579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3052A208-8B5C-48FA-AECE-7123F3377AF7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2CFE6E5-64D1-4858-9D63-480290765A41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F5E0651-8DA1-40F9-A8A1-C3FF06DA0ACA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6F6A759-D809-4CD4-8E1F-441C8D674F72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C796A0-FC50-4FB8-9150-486D03F211D2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2D6647C-F3BD-4140-A01B-924DE4145CD1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516C357-A9A0-490E-B02B-90D7D7FDEE28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288639B-DA7B-4DEF-B93F-E7593A99AC24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53C29F9-23DA-40F5-9383-9B85582D7993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CE52802-1EFF-4910-A9C3-E6B4D36D0BCF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half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AF107F6-9F91-407B-9CE9-E24FC32A3524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6787D29-3B81-4208-841E-83F16F63F919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0895C2B-2AC4-4980-9A3F-775D2A07C13B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D58F5E6-1051-4C6C-A304-A899A1DAC021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7E6953E-E3D5-40D4-98DB-EB95936A0779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8FA1B9B-FC77-4BCD-93BE-F1EB3A0D9D65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5701AFFC-F35A-4598-AD20-E4856CB30237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DE9511F-B23C-426C-A660-F7981E308311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6D8CF752-DCD4-4948-9929-D5D88C684C6C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A63C7DE5-1ECA-4C4B-AAC1-ABCCC856B14C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8229600" cy="1146175"/>
          </a:xfrm>
        </p:spPr>
        <p:txBody>
          <a:bodyPr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6F6F653-7CC0-4999-BC87-0E17CD6D30F9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8CEFB666-8D66-4DAA-ABEB-690A49BF2B32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DE61B1A-8D21-473A-A4AE-0DE4B1CB0D87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C3E2D53-0222-4CA7-B05B-7CC73E004509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0DECF51-4674-4F5E-8E35-2DBEBD81DF5F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53DA01C2-8508-4F50-9CC2-688C96320590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8EF45CB3-AE76-42D0-8D7C-68C8A10DD6DD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E0969DF1-B515-4DE2-8299-DB64DA037E9B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29ADD3A7-097B-4DD8-8136-0ED536411386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FDF3778-CA44-4A1B-898B-B15A664E8BDE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3887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563CBA0-586B-48F9-8E87-21B895AED4BA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D8DBF946-9CE5-43FA-85D8-18DF22D0E9B7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EAC170C5-01C2-4505-8BD2-07FD3296A210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9D9F8101-1F9C-4D8E-AD6A-D88B96E79A72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half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A773546-FED2-481D-98BF-5DC47A18E93F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F4D5D96D-1B9F-4EBB-8801-96E7C57297EB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0D57C3F7-E568-4CC1-89AB-2C9069A1AC8A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520CE4D-351E-47D6-9F26-03801ADA5FFF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CECCC807-717B-4DD9-99DE-DF4549123DE5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4D162F24-4901-4210-BF73-76B60E5E0FB1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37D748C-0572-4902-B1F4-BD6FCAD941B7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04D288EC-805E-4FE6-BF8B-65AF7411AC30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9841" y="457200"/>
            <a:ext cx="2949177" cy="1600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  <a:endParaRPr lang="en-US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047F77D-54E7-4723-82AD-6DD8F70EA689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33B42276-1677-4F58-B3C7-310D922F3F1B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F70EFFC9-228C-4D36-B7C8-A9B260D0DADE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1C3DC951-435A-40E7-B44F-9AA0357A879C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  <a:endParaRPr lang="en-US"/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  <a:noFill/>
          <a:ln>
            <a:noFill/>
          </a:ln>
        </p:spPr>
        <p:txBody>
          <a:bodyPr vert="eaVert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D5E7D281-55DB-4194-8E94-1F9E5447FE04}" type="datetimeFigureOut">
              <a:rPr lang="ru-RU" altLang="en-US" smtClean="0"/>
              <a:t>23.10.2023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CA72626B-E314-473A-ABED-ADFD4F2DA135}" type="slidenum">
              <a:rPr lang="ru-RU" alt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Вершина горы">
    <p:bg>
      <p:bgPr>
        <a:gradFill rotWithShape="0">
          <a:gsLst>
            <a:gs pos="0">
              <a:srgbClr val="00216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02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  <a:noFill/>
        </p:grpSpPr>
        <p:sp>
          <p:nvSpPr>
            <p:cNvPr id="1027" name="Произв. форма 27650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1028" name="Произв. форма 27651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216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sp>
        <p:nvSpPr>
          <p:cNvPr id="1029" name="Произв. форма 27652"/>
          <p:cNvSpPr/>
          <p:nvPr/>
        </p:nvSpPr>
        <p:spPr>
          <a:xfrm>
            <a:off x="6248400" y="6262688"/>
            <a:ext cx="2895600" cy="609600"/>
          </a:xfrm>
          <a:custGeom>
            <a:avLst/>
            <a:gdLst/>
            <a:ahLst/>
            <a:cxnLst/>
            <a:rect l="l" t="t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/>
          <a:lstStyle/>
          <a:p>
            <a:pPr>
              <a:buNone/>
            </a:pPr>
            <a:endParaRPr/>
          </a:p>
        </p:txBody>
      </p:sp>
      <p:grpSp>
        <p:nvGrpSpPr>
          <p:cNvPr id="1030" name="Group 1029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  <a:noFill/>
        </p:grpSpPr>
        <p:sp>
          <p:nvSpPr>
            <p:cNvPr id="1031" name="Произв. форма 27654"/>
            <p:cNvSpPr/>
            <p:nvPr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rect l="l" t="t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A5A19D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grpSp>
          <p:nvGrpSpPr>
            <p:cNvPr id="1032" name="Group 1031"/>
            <p:cNvGrpSpPr/>
            <p:nvPr/>
          </p:nvGrpSpPr>
          <p:grpSpPr>
            <a:xfrm>
              <a:off x="2486" y="3792"/>
              <a:ext cx="2458" cy="540"/>
              <a:chOff x="2486" y="3792"/>
              <a:chExt cx="2458" cy="540"/>
            </a:xfrm>
            <a:noFill/>
          </p:grpSpPr>
          <p:sp>
            <p:nvSpPr>
              <p:cNvPr id="1033" name="Произв. форма 27656"/>
              <p:cNvSpPr/>
              <p:nvPr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1034" name="Произв. форма 27657"/>
              <p:cNvSpPr/>
              <p:nvPr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1035" name="Произв. форма 27658"/>
              <p:cNvSpPr/>
              <p:nvPr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1036" name="Произв. форма 27659"/>
              <p:cNvSpPr/>
              <p:nvPr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1037" name="Произв. форма 27660"/>
              <p:cNvSpPr/>
              <p:nvPr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rect l="l" t="t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</p:grpSp>
        <p:sp>
          <p:nvSpPr>
            <p:cNvPr id="1038" name="Произв. форма 27661"/>
            <p:cNvSpPr/>
            <p:nvPr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rect l="l" t="t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928E89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grpSp>
        <p:nvGrpSpPr>
          <p:cNvPr id="1039" name="Group 1038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  <a:noFill/>
        </p:grpSpPr>
        <p:sp>
          <p:nvSpPr>
            <p:cNvPr id="1040" name="Произв. форма 27663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rect l="l" t="t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1041" name="Произв. форма 27664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rect l="l" t="t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1042" name="Произв. форма 27665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rect l="l" t="t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1043" name="Произв. форма 27666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rect l="l" t="t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1044" name="Произв. форма 27667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rect l="l" t="t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1045" name="Произв. форма 27668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rect l="l" t="t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sp>
        <p:nvSpPr>
          <p:cNvPr id="1046" name="Заполнитель названия 27669"/>
          <p:cNvSpPr>
            <a:spLocks noGrp="1" noEditPoint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1047" name="Заполнитель текста 27670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1048" name="Заполнитель даты 27671"/>
          <p:cNvSpPr>
            <a:spLocks noGrp="1" noEditPoint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buNone/>
            </a:pPr>
            <a:r>
              <a:rPr sz="1200"/>
              <a:t>10/23/2023</a:t>
            </a:r>
          </a:p>
        </p:txBody>
      </p:sp>
      <p:sp>
        <p:nvSpPr>
          <p:cNvPr id="1049" name="Заполнитель нижнего колонтитула 27672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buNone/>
            </a:pPr>
            <a:endParaRPr sz="1200"/>
          </a:p>
        </p:txBody>
      </p:sp>
      <p:sp>
        <p:nvSpPr>
          <p:cNvPr id="1050" name="Заполнитель номера слайда 27673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buNone/>
            </a:pPr>
            <a:fld id="{8A3D656A-3050-4305-BCBB-E91AFB02AFAC}" type="slidenum">
              <a:rPr sz="1200"/>
              <a:t>‹#›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1pPr>
      <a:lvl2pPr marL="4572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2pPr>
      <a:lvl3pPr marL="9144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3pPr>
      <a:lvl4pPr marL="13716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4pPr>
      <a:lvl5pPr marL="18288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5pPr>
      <a:lvl6pPr marL="22860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6pPr>
      <a:lvl7pPr marL="27432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7pPr>
      <a:lvl8pPr marL="32004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8pPr>
      <a:lvl9pPr marL="36576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3200" b="0" i="0" u="none" baseline="0">
          <a:solidFill>
            <a:schemeClr val="tx1"/>
          </a:solidFill>
          <a:latin typeface="Arial" pitchFamily="34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kumimoji="0" sz="2800" b="0" i="0" u="none" baseline="0">
          <a:solidFill>
            <a:schemeClr val="tx1"/>
          </a:solidFill>
          <a:latin typeface="Arial" pitchFamily="34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400" b="0" i="0" u="none" baseline="0">
          <a:solidFill>
            <a:schemeClr val="tx1"/>
          </a:solidFill>
          <a:latin typeface="Arial" pitchFamily="34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kumimoji="0" sz="2000" b="0" i="0" u="none" baseline="0">
          <a:solidFill>
            <a:schemeClr val="tx1"/>
          </a:solidFill>
          <a:latin typeface="Arial" pitchFamily="34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8pPr>
      <a:lvl9pPr marL="3886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9pPr>
    </p:bodyStyle>
    <p:otherStyle>
      <a:lvl1pPr marL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1pPr>
      <a:lvl2pPr marL="4572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2pPr>
      <a:lvl3pPr marL="9144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3pPr>
      <a:lvl4pPr marL="1371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4pPr>
      <a:lvl5pPr marL="18288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5pPr>
      <a:lvl6pPr marL="22860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6pPr>
      <a:lvl7pPr marL="27432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7pPr>
      <a:lvl8pPr marL="32004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8pPr>
      <a:lvl9pPr marL="3657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Вершина горы">
    <p:bg>
      <p:bgPr>
        <a:gradFill rotWithShape="0">
          <a:gsLst>
            <a:gs pos="0">
              <a:srgbClr val="00216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0241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  <a:noFill/>
        </p:grpSpPr>
        <p:sp>
          <p:nvSpPr>
            <p:cNvPr id="10243" name="Произв. форма 27650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10244" name="Произв. форма 27651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216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sp>
        <p:nvSpPr>
          <p:cNvPr id="10245" name="Произв. форма 27652"/>
          <p:cNvSpPr/>
          <p:nvPr/>
        </p:nvSpPr>
        <p:spPr>
          <a:xfrm>
            <a:off x="6248400" y="6262688"/>
            <a:ext cx="2895600" cy="609600"/>
          </a:xfrm>
          <a:custGeom>
            <a:avLst/>
            <a:gdLst/>
            <a:ahLst/>
            <a:cxnLst/>
            <a:rect l="l" t="t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/>
          <a:lstStyle/>
          <a:p>
            <a:pPr>
              <a:buNone/>
            </a:pPr>
            <a:endParaRPr/>
          </a:p>
        </p:txBody>
      </p:sp>
      <p:grpSp>
        <p:nvGrpSpPr>
          <p:cNvPr id="10246" name="Group 10245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  <a:noFill/>
        </p:grpSpPr>
        <p:sp>
          <p:nvSpPr>
            <p:cNvPr id="10247" name="Произв. форма 27654"/>
            <p:cNvSpPr/>
            <p:nvPr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rect l="l" t="t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A5A19D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grpSp>
          <p:nvGrpSpPr>
            <p:cNvPr id="10248" name="Group 10247"/>
            <p:cNvGrpSpPr/>
            <p:nvPr/>
          </p:nvGrpSpPr>
          <p:grpSpPr>
            <a:xfrm>
              <a:off x="2486" y="3792"/>
              <a:ext cx="2458" cy="540"/>
              <a:chOff x="2486" y="3792"/>
              <a:chExt cx="2458" cy="540"/>
            </a:xfrm>
            <a:noFill/>
          </p:grpSpPr>
          <p:sp>
            <p:nvSpPr>
              <p:cNvPr id="10249" name="Произв. форма 27656"/>
              <p:cNvSpPr/>
              <p:nvPr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10250" name="Произв. форма 27657"/>
              <p:cNvSpPr/>
              <p:nvPr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10251" name="Произв. форма 27658"/>
              <p:cNvSpPr/>
              <p:nvPr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10252" name="Произв. форма 27659"/>
              <p:cNvSpPr/>
              <p:nvPr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10253" name="Произв. форма 27660"/>
              <p:cNvSpPr/>
              <p:nvPr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rect l="l" t="t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</p:grpSp>
        <p:sp>
          <p:nvSpPr>
            <p:cNvPr id="10254" name="Произв. форма 27661"/>
            <p:cNvSpPr/>
            <p:nvPr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rect l="l" t="t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928E89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grpSp>
        <p:nvGrpSpPr>
          <p:cNvPr id="10255" name="Group 10254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  <a:noFill/>
        </p:grpSpPr>
        <p:sp>
          <p:nvSpPr>
            <p:cNvPr id="10256" name="Произв. форма 27663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rect l="l" t="t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10257" name="Произв. форма 27664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rect l="l" t="t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10258" name="Произв. форма 27665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rect l="l" t="t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10259" name="Произв. форма 27666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rect l="l" t="t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10260" name="Произв. форма 27667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rect l="l" t="t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10261" name="Произв. форма 27668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rect l="l" t="t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sp>
        <p:nvSpPr>
          <p:cNvPr id="10262" name="Заполнитель даты 1"/>
          <p:cNvSpPr>
            <a:spLocks noGrp="1" noEditPoint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buNone/>
            </a:pPr>
            <a:r>
              <a:rPr sz="1200"/>
              <a:t>10/23/2023</a:t>
            </a:r>
          </a:p>
        </p:txBody>
      </p:sp>
      <p:sp>
        <p:nvSpPr>
          <p:cNvPr id="10263" name="Заполнитель нижнего колонтитула 2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buNone/>
            </a:pPr>
            <a:endParaRPr sz="1200"/>
          </a:p>
        </p:txBody>
      </p:sp>
      <p:sp>
        <p:nvSpPr>
          <p:cNvPr id="10264" name="Заполнитель номера слайда 3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buNone/>
            </a:pPr>
            <a:fld id="{D89CBAAE-B414-49C9-89D4-50D298E47BF4}" type="slidenum">
              <a:rPr sz="1200"/>
              <a:t>‹#›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lvl1pPr marL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1pPr>
      <a:lvl2pPr marL="4572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2pPr>
      <a:lvl3pPr marL="9144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3pPr>
      <a:lvl4pPr marL="13716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4pPr>
      <a:lvl5pPr marL="18288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5pPr>
      <a:lvl6pPr marL="22860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6pPr>
      <a:lvl7pPr marL="27432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7pPr>
      <a:lvl8pPr marL="32004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8pPr>
      <a:lvl9pPr marL="36576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3200" b="0" i="0" u="none" baseline="0">
          <a:solidFill>
            <a:schemeClr val="tx1"/>
          </a:solidFill>
          <a:latin typeface="Arial" pitchFamily="34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kumimoji="0" sz="2800" b="0" i="0" u="none" baseline="0">
          <a:solidFill>
            <a:schemeClr val="tx1"/>
          </a:solidFill>
          <a:latin typeface="Arial" pitchFamily="34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400" b="0" i="0" u="none" baseline="0">
          <a:solidFill>
            <a:schemeClr val="tx1"/>
          </a:solidFill>
          <a:latin typeface="Arial" pitchFamily="34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kumimoji="0" sz="2000" b="0" i="0" u="none" baseline="0">
          <a:solidFill>
            <a:schemeClr val="tx1"/>
          </a:solidFill>
          <a:latin typeface="Arial" pitchFamily="34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8pPr>
      <a:lvl9pPr marL="3886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9pPr>
    </p:bodyStyle>
    <p:otherStyle>
      <a:lvl1pPr marL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1pPr>
      <a:lvl2pPr marL="4572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2pPr>
      <a:lvl3pPr marL="9144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3pPr>
      <a:lvl4pPr marL="1371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4pPr>
      <a:lvl5pPr marL="18288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5pPr>
      <a:lvl6pPr marL="22860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6pPr>
      <a:lvl7pPr marL="27432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7pPr>
      <a:lvl8pPr marL="32004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8pPr>
      <a:lvl9pPr marL="3657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Вершина горы">
    <p:bg>
      <p:bgPr>
        <a:gradFill rotWithShape="0">
          <a:gsLst>
            <a:gs pos="0">
              <a:srgbClr val="00216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049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  <a:noFill/>
        </p:grpSpPr>
        <p:sp>
          <p:nvSpPr>
            <p:cNvPr id="2051" name="Произв. форма 27650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2052" name="Произв. форма 27651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216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sp>
        <p:nvSpPr>
          <p:cNvPr id="2053" name="Произв. форма 27652"/>
          <p:cNvSpPr/>
          <p:nvPr/>
        </p:nvSpPr>
        <p:spPr>
          <a:xfrm>
            <a:off x="6248400" y="6262688"/>
            <a:ext cx="2895600" cy="609600"/>
          </a:xfrm>
          <a:custGeom>
            <a:avLst/>
            <a:gdLst/>
            <a:ahLst/>
            <a:cxnLst/>
            <a:rect l="l" t="t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/>
          <a:lstStyle/>
          <a:p>
            <a:pPr>
              <a:buNone/>
            </a:pPr>
            <a:endParaRPr/>
          </a:p>
        </p:txBody>
      </p:sp>
      <p:grpSp>
        <p:nvGrpSpPr>
          <p:cNvPr id="2054" name="Group 2053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  <a:noFill/>
        </p:grpSpPr>
        <p:sp>
          <p:nvSpPr>
            <p:cNvPr id="2055" name="Произв. форма 27654"/>
            <p:cNvSpPr/>
            <p:nvPr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rect l="l" t="t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A5A19D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grpSp>
          <p:nvGrpSpPr>
            <p:cNvPr id="2056" name="Group 2055"/>
            <p:cNvGrpSpPr/>
            <p:nvPr/>
          </p:nvGrpSpPr>
          <p:grpSpPr>
            <a:xfrm>
              <a:off x="2486" y="3792"/>
              <a:ext cx="2458" cy="540"/>
              <a:chOff x="2486" y="3792"/>
              <a:chExt cx="2458" cy="540"/>
            </a:xfrm>
            <a:noFill/>
          </p:grpSpPr>
          <p:sp>
            <p:nvSpPr>
              <p:cNvPr id="2057" name="Произв. форма 27656"/>
              <p:cNvSpPr/>
              <p:nvPr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2058" name="Произв. форма 27657"/>
              <p:cNvSpPr/>
              <p:nvPr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2059" name="Произв. форма 27658"/>
              <p:cNvSpPr/>
              <p:nvPr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2060" name="Произв. форма 27659"/>
              <p:cNvSpPr/>
              <p:nvPr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2061" name="Произв. форма 27660"/>
              <p:cNvSpPr/>
              <p:nvPr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rect l="l" t="t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</p:grpSp>
        <p:sp>
          <p:nvSpPr>
            <p:cNvPr id="2062" name="Произв. форма 27661"/>
            <p:cNvSpPr/>
            <p:nvPr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rect l="l" t="t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928E89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grpSp>
        <p:nvGrpSpPr>
          <p:cNvPr id="2063" name="Group 2062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  <a:noFill/>
        </p:grpSpPr>
        <p:sp>
          <p:nvSpPr>
            <p:cNvPr id="2064" name="Произв. форма 27663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rect l="l" t="t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2065" name="Произв. форма 27664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rect l="l" t="t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2066" name="Произв. форма 27665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rect l="l" t="t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2067" name="Произв. форма 27666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rect l="l" t="t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2068" name="Произв. форма 27667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rect l="l" t="t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2069" name="Произв. форма 27668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rect l="l" t="t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sp>
        <p:nvSpPr>
          <p:cNvPr id="2070" name="Название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2071" name="Заполнитель даты 4"/>
          <p:cNvSpPr>
            <a:spLocks noGrp="1" noEditPoint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buNone/>
            </a:pPr>
            <a:r>
              <a:rPr sz="1200"/>
              <a:t>10/23/2023</a:t>
            </a:r>
          </a:p>
        </p:txBody>
      </p:sp>
      <p:sp>
        <p:nvSpPr>
          <p:cNvPr id="2072" name="Заполнитель нижнего колонтитула 5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buNone/>
            </a:pPr>
            <a:endParaRPr sz="1200"/>
          </a:p>
        </p:txBody>
      </p:sp>
      <p:sp>
        <p:nvSpPr>
          <p:cNvPr id="2073" name="Заполнитель номера слайда 6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buNone/>
            </a:pPr>
            <a:fld id="{4BC80E97-9115-47CF-9C89-ED65C548554E}" type="slidenum">
              <a:rPr sz="1200"/>
              <a:t>‹#›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1pPr>
      <a:lvl2pPr marL="4572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2pPr>
      <a:lvl3pPr marL="9144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3pPr>
      <a:lvl4pPr marL="13716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4pPr>
      <a:lvl5pPr marL="18288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5pPr>
      <a:lvl6pPr marL="22860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6pPr>
      <a:lvl7pPr marL="27432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7pPr>
      <a:lvl8pPr marL="32004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8pPr>
      <a:lvl9pPr marL="36576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3200" b="0" i="0" u="none" baseline="0">
          <a:solidFill>
            <a:schemeClr val="tx1"/>
          </a:solidFill>
          <a:latin typeface="Arial" pitchFamily="34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kumimoji="0" sz="2800" b="0" i="0" u="none" baseline="0">
          <a:solidFill>
            <a:schemeClr val="tx1"/>
          </a:solidFill>
          <a:latin typeface="Arial" pitchFamily="34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400" b="0" i="0" u="none" baseline="0">
          <a:solidFill>
            <a:schemeClr val="tx1"/>
          </a:solidFill>
          <a:latin typeface="Arial" pitchFamily="34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kumimoji="0" sz="2000" b="0" i="0" u="none" baseline="0">
          <a:solidFill>
            <a:schemeClr val="tx1"/>
          </a:solidFill>
          <a:latin typeface="Arial" pitchFamily="34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8pPr>
      <a:lvl9pPr marL="3886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9pPr>
    </p:bodyStyle>
    <p:otherStyle>
      <a:lvl1pPr marL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1pPr>
      <a:lvl2pPr marL="4572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2pPr>
      <a:lvl3pPr marL="9144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3pPr>
      <a:lvl4pPr marL="1371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4pPr>
      <a:lvl5pPr marL="18288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5pPr>
      <a:lvl6pPr marL="22860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6pPr>
      <a:lvl7pPr marL="27432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7pPr>
      <a:lvl8pPr marL="32004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8pPr>
      <a:lvl9pPr marL="3657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Вершина горы">
    <p:bg>
      <p:bgPr>
        <a:gradFill rotWithShape="0">
          <a:gsLst>
            <a:gs pos="0">
              <a:srgbClr val="00216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073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  <a:noFill/>
        </p:grpSpPr>
        <p:sp>
          <p:nvSpPr>
            <p:cNvPr id="3075" name="Произв. форма 27650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3076" name="Произв. форма 27651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216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sp>
        <p:nvSpPr>
          <p:cNvPr id="3077" name="Произв. форма 27652"/>
          <p:cNvSpPr/>
          <p:nvPr/>
        </p:nvSpPr>
        <p:spPr>
          <a:xfrm>
            <a:off x="6248400" y="6262688"/>
            <a:ext cx="2895600" cy="609600"/>
          </a:xfrm>
          <a:custGeom>
            <a:avLst/>
            <a:gdLst/>
            <a:ahLst/>
            <a:cxnLst/>
            <a:rect l="l" t="t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/>
          <a:lstStyle/>
          <a:p>
            <a:pPr>
              <a:buNone/>
            </a:pPr>
            <a:endParaRPr/>
          </a:p>
        </p:txBody>
      </p:sp>
      <p:grpSp>
        <p:nvGrpSpPr>
          <p:cNvPr id="3078" name="Group 3077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  <a:noFill/>
        </p:grpSpPr>
        <p:sp>
          <p:nvSpPr>
            <p:cNvPr id="3079" name="Произв. форма 27654"/>
            <p:cNvSpPr/>
            <p:nvPr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rect l="l" t="t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A5A19D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grpSp>
          <p:nvGrpSpPr>
            <p:cNvPr id="3080" name="Group 3079"/>
            <p:cNvGrpSpPr/>
            <p:nvPr/>
          </p:nvGrpSpPr>
          <p:grpSpPr>
            <a:xfrm>
              <a:off x="2486" y="3792"/>
              <a:ext cx="2458" cy="540"/>
              <a:chOff x="2486" y="3792"/>
              <a:chExt cx="2458" cy="540"/>
            </a:xfrm>
            <a:noFill/>
          </p:grpSpPr>
          <p:sp>
            <p:nvSpPr>
              <p:cNvPr id="3081" name="Произв. форма 27656"/>
              <p:cNvSpPr/>
              <p:nvPr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3082" name="Произв. форма 27657"/>
              <p:cNvSpPr/>
              <p:nvPr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3083" name="Произв. форма 27658"/>
              <p:cNvSpPr/>
              <p:nvPr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3084" name="Произв. форма 27659"/>
              <p:cNvSpPr/>
              <p:nvPr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3085" name="Произв. форма 27660"/>
              <p:cNvSpPr/>
              <p:nvPr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rect l="l" t="t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</p:grpSp>
        <p:sp>
          <p:nvSpPr>
            <p:cNvPr id="3086" name="Произв. форма 27661"/>
            <p:cNvSpPr/>
            <p:nvPr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rect l="l" t="t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928E89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grpSp>
        <p:nvGrpSpPr>
          <p:cNvPr id="3087" name="Group 3086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  <a:noFill/>
        </p:grpSpPr>
        <p:sp>
          <p:nvSpPr>
            <p:cNvPr id="3088" name="Произв. форма 27663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rect l="l" t="t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3089" name="Произв. форма 27664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rect l="l" t="t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3090" name="Произв. форма 27665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rect l="l" t="t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3091" name="Произв. форма 27666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rect l="l" t="t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3092" name="Произв. форма 27667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rect l="l" t="t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3093" name="Произв. форма 27668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rect l="l" t="t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sp>
        <p:nvSpPr>
          <p:cNvPr id="3094" name="Заполнитель даты 1"/>
          <p:cNvSpPr>
            <a:spLocks noGrp="1" noEditPoint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buNone/>
            </a:pPr>
            <a:r>
              <a:rPr sz="1200"/>
              <a:t>10/23/2023</a:t>
            </a:r>
          </a:p>
        </p:txBody>
      </p:sp>
      <p:sp>
        <p:nvSpPr>
          <p:cNvPr id="3095" name="Заполнитель нижнего колонтитула 2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buNone/>
            </a:pPr>
            <a:endParaRPr sz="1200"/>
          </a:p>
        </p:txBody>
      </p:sp>
      <p:sp>
        <p:nvSpPr>
          <p:cNvPr id="3096" name="Заполнитель номера слайда 3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buNone/>
            </a:pPr>
            <a:fld id="{39A7F76E-70A6-4D95-8E34-43C7346CE4E8}" type="slidenum">
              <a:rPr sz="1200"/>
              <a:t>‹#›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marL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1pPr>
      <a:lvl2pPr marL="4572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2pPr>
      <a:lvl3pPr marL="9144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3pPr>
      <a:lvl4pPr marL="13716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4pPr>
      <a:lvl5pPr marL="18288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5pPr>
      <a:lvl6pPr marL="22860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6pPr>
      <a:lvl7pPr marL="27432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7pPr>
      <a:lvl8pPr marL="32004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8pPr>
      <a:lvl9pPr marL="36576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3200" b="0" i="0" u="none" baseline="0">
          <a:solidFill>
            <a:schemeClr val="tx1"/>
          </a:solidFill>
          <a:latin typeface="Arial" pitchFamily="34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kumimoji="0" sz="2800" b="0" i="0" u="none" baseline="0">
          <a:solidFill>
            <a:schemeClr val="tx1"/>
          </a:solidFill>
          <a:latin typeface="Arial" pitchFamily="34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400" b="0" i="0" u="none" baseline="0">
          <a:solidFill>
            <a:schemeClr val="tx1"/>
          </a:solidFill>
          <a:latin typeface="Arial" pitchFamily="34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kumimoji="0" sz="2000" b="0" i="0" u="none" baseline="0">
          <a:solidFill>
            <a:schemeClr val="tx1"/>
          </a:solidFill>
          <a:latin typeface="Arial" pitchFamily="34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8pPr>
      <a:lvl9pPr marL="3886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9pPr>
    </p:bodyStyle>
    <p:otherStyle>
      <a:lvl1pPr marL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1pPr>
      <a:lvl2pPr marL="4572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2pPr>
      <a:lvl3pPr marL="9144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3pPr>
      <a:lvl4pPr marL="1371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4pPr>
      <a:lvl5pPr marL="18288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5pPr>
      <a:lvl6pPr marL="22860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6pPr>
      <a:lvl7pPr marL="27432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7pPr>
      <a:lvl8pPr marL="32004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8pPr>
      <a:lvl9pPr marL="3657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Вершина горы">
    <p:bg>
      <p:bgPr>
        <a:gradFill rotWithShape="0">
          <a:gsLst>
            <a:gs pos="0">
              <a:srgbClr val="00216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09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  <a:noFill/>
        </p:grpSpPr>
        <p:sp>
          <p:nvSpPr>
            <p:cNvPr id="4099" name="Произв. форма 27650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4100" name="Произв. форма 27651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216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sp>
        <p:nvSpPr>
          <p:cNvPr id="4101" name="Произв. форма 27652"/>
          <p:cNvSpPr/>
          <p:nvPr/>
        </p:nvSpPr>
        <p:spPr>
          <a:xfrm>
            <a:off x="6248400" y="6262688"/>
            <a:ext cx="2895600" cy="609600"/>
          </a:xfrm>
          <a:custGeom>
            <a:avLst/>
            <a:gdLst/>
            <a:ahLst/>
            <a:cxnLst/>
            <a:rect l="l" t="t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/>
          <a:lstStyle/>
          <a:p>
            <a:pPr>
              <a:buNone/>
            </a:pPr>
            <a:endParaRPr/>
          </a:p>
        </p:txBody>
      </p:sp>
      <p:grpSp>
        <p:nvGrpSpPr>
          <p:cNvPr id="4102" name="Group 4101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  <a:noFill/>
        </p:grpSpPr>
        <p:sp>
          <p:nvSpPr>
            <p:cNvPr id="4103" name="Произв. форма 27654"/>
            <p:cNvSpPr/>
            <p:nvPr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rect l="l" t="t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A5A19D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grpSp>
          <p:nvGrpSpPr>
            <p:cNvPr id="4104" name="Group 4103"/>
            <p:cNvGrpSpPr/>
            <p:nvPr/>
          </p:nvGrpSpPr>
          <p:grpSpPr>
            <a:xfrm>
              <a:off x="2486" y="3792"/>
              <a:ext cx="2458" cy="540"/>
              <a:chOff x="2486" y="3792"/>
              <a:chExt cx="2458" cy="540"/>
            </a:xfrm>
            <a:noFill/>
          </p:grpSpPr>
          <p:sp>
            <p:nvSpPr>
              <p:cNvPr id="4105" name="Произв. форма 27656"/>
              <p:cNvSpPr/>
              <p:nvPr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4106" name="Произв. форма 27657"/>
              <p:cNvSpPr/>
              <p:nvPr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4107" name="Произв. форма 27658"/>
              <p:cNvSpPr/>
              <p:nvPr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4108" name="Произв. форма 27659"/>
              <p:cNvSpPr/>
              <p:nvPr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4109" name="Произв. форма 27660"/>
              <p:cNvSpPr/>
              <p:nvPr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rect l="l" t="t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</p:grpSp>
        <p:sp>
          <p:nvSpPr>
            <p:cNvPr id="4110" name="Произв. форма 27661"/>
            <p:cNvSpPr/>
            <p:nvPr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rect l="l" t="t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928E89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grpSp>
        <p:nvGrpSpPr>
          <p:cNvPr id="4111" name="Group 4110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  <a:noFill/>
        </p:grpSpPr>
        <p:sp>
          <p:nvSpPr>
            <p:cNvPr id="4112" name="Произв. форма 27663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rect l="l" t="t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4113" name="Произв. форма 27664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rect l="l" t="t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4114" name="Произв. форма 27665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rect l="l" t="t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4115" name="Произв. форма 27666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rect l="l" t="t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4116" name="Произв. форма 27667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rect l="l" t="t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4117" name="Произв. форма 27668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rect l="l" t="t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sp>
        <p:nvSpPr>
          <p:cNvPr id="4118" name="Заполнитель даты 1"/>
          <p:cNvSpPr>
            <a:spLocks noGrp="1" noEditPoint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buNone/>
            </a:pPr>
            <a:r>
              <a:rPr sz="1200"/>
              <a:t>10/23/2023</a:t>
            </a:r>
          </a:p>
        </p:txBody>
      </p:sp>
      <p:sp>
        <p:nvSpPr>
          <p:cNvPr id="4119" name="Заполнитель нижнего колонтитула 2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buNone/>
            </a:pPr>
            <a:endParaRPr sz="1200"/>
          </a:p>
        </p:txBody>
      </p:sp>
      <p:sp>
        <p:nvSpPr>
          <p:cNvPr id="4120" name="Заполнитель номера слайда 3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buNone/>
            </a:pPr>
            <a:fld id="{DA680F0D-D49A-4F6B-B265-D09EBCC340BE}" type="slidenum">
              <a:rPr sz="1200"/>
              <a:t>‹#›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marL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1pPr>
      <a:lvl2pPr marL="4572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2pPr>
      <a:lvl3pPr marL="9144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3pPr>
      <a:lvl4pPr marL="13716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4pPr>
      <a:lvl5pPr marL="18288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5pPr>
      <a:lvl6pPr marL="22860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6pPr>
      <a:lvl7pPr marL="27432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7pPr>
      <a:lvl8pPr marL="32004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8pPr>
      <a:lvl9pPr marL="36576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3200" b="0" i="0" u="none" baseline="0">
          <a:solidFill>
            <a:schemeClr val="tx1"/>
          </a:solidFill>
          <a:latin typeface="Arial" pitchFamily="34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kumimoji="0" sz="2800" b="0" i="0" u="none" baseline="0">
          <a:solidFill>
            <a:schemeClr val="tx1"/>
          </a:solidFill>
          <a:latin typeface="Arial" pitchFamily="34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400" b="0" i="0" u="none" baseline="0">
          <a:solidFill>
            <a:schemeClr val="tx1"/>
          </a:solidFill>
          <a:latin typeface="Arial" pitchFamily="34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kumimoji="0" sz="2000" b="0" i="0" u="none" baseline="0">
          <a:solidFill>
            <a:schemeClr val="tx1"/>
          </a:solidFill>
          <a:latin typeface="Arial" pitchFamily="34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8pPr>
      <a:lvl9pPr marL="3886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9pPr>
    </p:bodyStyle>
    <p:otherStyle>
      <a:lvl1pPr marL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1pPr>
      <a:lvl2pPr marL="4572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2pPr>
      <a:lvl3pPr marL="9144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3pPr>
      <a:lvl4pPr marL="1371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4pPr>
      <a:lvl5pPr marL="18288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5pPr>
      <a:lvl6pPr marL="22860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6pPr>
      <a:lvl7pPr marL="27432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7pPr>
      <a:lvl8pPr marL="32004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8pPr>
      <a:lvl9pPr marL="3657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Вершина горы">
    <p:bg>
      <p:bgPr>
        <a:gradFill rotWithShape="0">
          <a:gsLst>
            <a:gs pos="0">
              <a:srgbClr val="00216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5121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  <a:noFill/>
        </p:grpSpPr>
        <p:sp>
          <p:nvSpPr>
            <p:cNvPr id="5123" name="Произв. форма 27650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5124" name="Произв. форма 27651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216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sp>
        <p:nvSpPr>
          <p:cNvPr id="5125" name="Произв. форма 27652"/>
          <p:cNvSpPr/>
          <p:nvPr/>
        </p:nvSpPr>
        <p:spPr>
          <a:xfrm>
            <a:off x="6248400" y="6262688"/>
            <a:ext cx="2895600" cy="609600"/>
          </a:xfrm>
          <a:custGeom>
            <a:avLst/>
            <a:gdLst/>
            <a:ahLst/>
            <a:cxnLst/>
            <a:rect l="l" t="t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/>
          <a:lstStyle/>
          <a:p>
            <a:pPr>
              <a:buNone/>
            </a:pPr>
            <a:endParaRPr/>
          </a:p>
        </p:txBody>
      </p:sp>
      <p:grpSp>
        <p:nvGrpSpPr>
          <p:cNvPr id="5126" name="Group 5125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  <a:noFill/>
        </p:grpSpPr>
        <p:sp>
          <p:nvSpPr>
            <p:cNvPr id="5127" name="Произв. форма 27654"/>
            <p:cNvSpPr/>
            <p:nvPr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rect l="l" t="t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A5A19D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grpSp>
          <p:nvGrpSpPr>
            <p:cNvPr id="5128" name="Group 5127"/>
            <p:cNvGrpSpPr/>
            <p:nvPr/>
          </p:nvGrpSpPr>
          <p:grpSpPr>
            <a:xfrm>
              <a:off x="2486" y="3792"/>
              <a:ext cx="2458" cy="540"/>
              <a:chOff x="2486" y="3792"/>
              <a:chExt cx="2458" cy="540"/>
            </a:xfrm>
            <a:noFill/>
          </p:grpSpPr>
          <p:sp>
            <p:nvSpPr>
              <p:cNvPr id="5129" name="Произв. форма 27656"/>
              <p:cNvSpPr/>
              <p:nvPr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5130" name="Произв. форма 27657"/>
              <p:cNvSpPr/>
              <p:nvPr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5131" name="Произв. форма 27658"/>
              <p:cNvSpPr/>
              <p:nvPr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5132" name="Произв. форма 27659"/>
              <p:cNvSpPr/>
              <p:nvPr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5133" name="Произв. форма 27660"/>
              <p:cNvSpPr/>
              <p:nvPr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rect l="l" t="t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</p:grpSp>
        <p:sp>
          <p:nvSpPr>
            <p:cNvPr id="5134" name="Произв. форма 27661"/>
            <p:cNvSpPr/>
            <p:nvPr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rect l="l" t="t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928E89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grpSp>
        <p:nvGrpSpPr>
          <p:cNvPr id="5135" name="Group 5134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  <a:noFill/>
        </p:grpSpPr>
        <p:sp>
          <p:nvSpPr>
            <p:cNvPr id="5136" name="Произв. форма 27663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rect l="l" t="t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5137" name="Произв. форма 27664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rect l="l" t="t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5138" name="Произв. форма 27665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rect l="l" t="t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5139" name="Произв. форма 27666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rect l="l" t="t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5140" name="Произв. форма 27667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rect l="l" t="t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5141" name="Произв. форма 27668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rect l="l" t="t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sp>
        <p:nvSpPr>
          <p:cNvPr id="5142" name="Заполнитель даты 1"/>
          <p:cNvSpPr>
            <a:spLocks noGrp="1" noEditPoint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buNone/>
            </a:pPr>
            <a:r>
              <a:rPr sz="1200"/>
              <a:t>10/23/2023</a:t>
            </a:r>
          </a:p>
        </p:txBody>
      </p:sp>
      <p:sp>
        <p:nvSpPr>
          <p:cNvPr id="5143" name="Заполнитель нижнего колонтитула 2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buNone/>
            </a:pPr>
            <a:endParaRPr sz="1200"/>
          </a:p>
        </p:txBody>
      </p:sp>
      <p:sp>
        <p:nvSpPr>
          <p:cNvPr id="5144" name="Заполнитель номера слайда 3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buNone/>
            </a:pPr>
            <a:fld id="{DD4F6537-86E4-488D-840E-2E3379824AA6}" type="slidenum">
              <a:rPr sz="1200"/>
              <a:t>‹#›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marL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1pPr>
      <a:lvl2pPr marL="4572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2pPr>
      <a:lvl3pPr marL="9144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3pPr>
      <a:lvl4pPr marL="13716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4pPr>
      <a:lvl5pPr marL="18288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5pPr>
      <a:lvl6pPr marL="22860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6pPr>
      <a:lvl7pPr marL="27432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7pPr>
      <a:lvl8pPr marL="32004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8pPr>
      <a:lvl9pPr marL="36576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3200" b="0" i="0" u="none" baseline="0">
          <a:solidFill>
            <a:schemeClr val="tx1"/>
          </a:solidFill>
          <a:latin typeface="Arial" pitchFamily="34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kumimoji="0" sz="2800" b="0" i="0" u="none" baseline="0">
          <a:solidFill>
            <a:schemeClr val="tx1"/>
          </a:solidFill>
          <a:latin typeface="Arial" pitchFamily="34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400" b="0" i="0" u="none" baseline="0">
          <a:solidFill>
            <a:schemeClr val="tx1"/>
          </a:solidFill>
          <a:latin typeface="Arial" pitchFamily="34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kumimoji="0" sz="2000" b="0" i="0" u="none" baseline="0">
          <a:solidFill>
            <a:schemeClr val="tx1"/>
          </a:solidFill>
          <a:latin typeface="Arial" pitchFamily="34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8pPr>
      <a:lvl9pPr marL="3886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9pPr>
    </p:bodyStyle>
    <p:otherStyle>
      <a:lvl1pPr marL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1pPr>
      <a:lvl2pPr marL="4572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2pPr>
      <a:lvl3pPr marL="9144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3pPr>
      <a:lvl4pPr marL="1371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4pPr>
      <a:lvl5pPr marL="18288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5pPr>
      <a:lvl6pPr marL="22860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6pPr>
      <a:lvl7pPr marL="27432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7pPr>
      <a:lvl8pPr marL="32004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8pPr>
      <a:lvl9pPr marL="3657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Вершина горы">
    <p:bg>
      <p:bgPr>
        <a:gradFill rotWithShape="0">
          <a:gsLst>
            <a:gs pos="0">
              <a:srgbClr val="00216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6145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  <a:noFill/>
        </p:grpSpPr>
        <p:sp>
          <p:nvSpPr>
            <p:cNvPr id="6147" name="Произв. форма 27650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6148" name="Произв. форма 27651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216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sp>
        <p:nvSpPr>
          <p:cNvPr id="6149" name="Произв. форма 27652"/>
          <p:cNvSpPr/>
          <p:nvPr/>
        </p:nvSpPr>
        <p:spPr>
          <a:xfrm>
            <a:off x="6248400" y="6262688"/>
            <a:ext cx="2895600" cy="609600"/>
          </a:xfrm>
          <a:custGeom>
            <a:avLst/>
            <a:gdLst/>
            <a:ahLst/>
            <a:cxnLst/>
            <a:rect l="l" t="t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/>
          <a:lstStyle/>
          <a:p>
            <a:pPr>
              <a:buNone/>
            </a:pPr>
            <a:endParaRPr/>
          </a:p>
        </p:txBody>
      </p:sp>
      <p:grpSp>
        <p:nvGrpSpPr>
          <p:cNvPr id="6150" name="Group 6149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  <a:noFill/>
        </p:grpSpPr>
        <p:sp>
          <p:nvSpPr>
            <p:cNvPr id="6151" name="Произв. форма 27654"/>
            <p:cNvSpPr/>
            <p:nvPr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rect l="l" t="t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A5A19D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grpSp>
          <p:nvGrpSpPr>
            <p:cNvPr id="6152" name="Group 6151"/>
            <p:cNvGrpSpPr/>
            <p:nvPr/>
          </p:nvGrpSpPr>
          <p:grpSpPr>
            <a:xfrm>
              <a:off x="2486" y="3792"/>
              <a:ext cx="2458" cy="540"/>
              <a:chOff x="2486" y="3792"/>
              <a:chExt cx="2458" cy="540"/>
            </a:xfrm>
            <a:noFill/>
          </p:grpSpPr>
          <p:sp>
            <p:nvSpPr>
              <p:cNvPr id="6153" name="Произв. форма 27656"/>
              <p:cNvSpPr/>
              <p:nvPr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6154" name="Произв. форма 27657"/>
              <p:cNvSpPr/>
              <p:nvPr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6155" name="Произв. форма 27658"/>
              <p:cNvSpPr/>
              <p:nvPr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6156" name="Произв. форма 27659"/>
              <p:cNvSpPr/>
              <p:nvPr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6157" name="Произв. форма 27660"/>
              <p:cNvSpPr/>
              <p:nvPr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rect l="l" t="t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</p:grpSp>
        <p:sp>
          <p:nvSpPr>
            <p:cNvPr id="6158" name="Произв. форма 27661"/>
            <p:cNvSpPr/>
            <p:nvPr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rect l="l" t="t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928E89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grpSp>
        <p:nvGrpSpPr>
          <p:cNvPr id="6159" name="Group 6158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  <a:noFill/>
        </p:grpSpPr>
        <p:sp>
          <p:nvSpPr>
            <p:cNvPr id="6160" name="Произв. форма 27663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rect l="l" t="t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6161" name="Произв. форма 27664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rect l="l" t="t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6162" name="Произв. форма 27665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rect l="l" t="t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6163" name="Произв. форма 27666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rect l="l" t="t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6164" name="Произв. форма 27667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rect l="l" t="t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6165" name="Произв. форма 27668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rect l="l" t="t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sp>
        <p:nvSpPr>
          <p:cNvPr id="6166" name="Заполнитель даты 1"/>
          <p:cNvSpPr>
            <a:spLocks noGrp="1" noEditPoint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buNone/>
            </a:pPr>
            <a:r>
              <a:rPr sz="1200"/>
              <a:t>10/23/2023</a:t>
            </a:r>
          </a:p>
        </p:txBody>
      </p:sp>
      <p:sp>
        <p:nvSpPr>
          <p:cNvPr id="6167" name="Заполнитель нижнего колонтитула 2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buNone/>
            </a:pPr>
            <a:endParaRPr sz="1200"/>
          </a:p>
        </p:txBody>
      </p:sp>
      <p:sp>
        <p:nvSpPr>
          <p:cNvPr id="6168" name="Заполнитель номера слайда 3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buNone/>
            </a:pPr>
            <a:fld id="{33C369EB-3A59-43EF-A6A3-83D3413976C8}" type="slidenum">
              <a:rPr sz="1200"/>
              <a:t>‹#›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marL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1pPr>
      <a:lvl2pPr marL="4572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2pPr>
      <a:lvl3pPr marL="9144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3pPr>
      <a:lvl4pPr marL="13716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4pPr>
      <a:lvl5pPr marL="18288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5pPr>
      <a:lvl6pPr marL="22860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6pPr>
      <a:lvl7pPr marL="27432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7pPr>
      <a:lvl8pPr marL="32004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8pPr>
      <a:lvl9pPr marL="36576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3200" b="0" i="0" u="none" baseline="0">
          <a:solidFill>
            <a:schemeClr val="tx1"/>
          </a:solidFill>
          <a:latin typeface="Arial" pitchFamily="34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kumimoji="0" sz="2800" b="0" i="0" u="none" baseline="0">
          <a:solidFill>
            <a:schemeClr val="tx1"/>
          </a:solidFill>
          <a:latin typeface="Arial" pitchFamily="34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400" b="0" i="0" u="none" baseline="0">
          <a:solidFill>
            <a:schemeClr val="tx1"/>
          </a:solidFill>
          <a:latin typeface="Arial" pitchFamily="34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kumimoji="0" sz="2000" b="0" i="0" u="none" baseline="0">
          <a:solidFill>
            <a:schemeClr val="tx1"/>
          </a:solidFill>
          <a:latin typeface="Arial" pitchFamily="34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8pPr>
      <a:lvl9pPr marL="3886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9pPr>
    </p:bodyStyle>
    <p:otherStyle>
      <a:lvl1pPr marL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1pPr>
      <a:lvl2pPr marL="4572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2pPr>
      <a:lvl3pPr marL="9144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3pPr>
      <a:lvl4pPr marL="1371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4pPr>
      <a:lvl5pPr marL="18288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5pPr>
      <a:lvl6pPr marL="22860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6pPr>
      <a:lvl7pPr marL="27432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7pPr>
      <a:lvl8pPr marL="32004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8pPr>
      <a:lvl9pPr marL="3657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Вершина горы">
    <p:bg>
      <p:bgPr>
        <a:gradFill rotWithShape="0">
          <a:gsLst>
            <a:gs pos="0">
              <a:srgbClr val="00216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7169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  <a:noFill/>
        </p:grpSpPr>
        <p:sp>
          <p:nvSpPr>
            <p:cNvPr id="7171" name="Произв. форма 27650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7172" name="Произв. форма 27651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216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sp>
        <p:nvSpPr>
          <p:cNvPr id="7173" name="Произв. форма 27652"/>
          <p:cNvSpPr/>
          <p:nvPr/>
        </p:nvSpPr>
        <p:spPr>
          <a:xfrm>
            <a:off x="6248400" y="6262688"/>
            <a:ext cx="2895600" cy="609600"/>
          </a:xfrm>
          <a:custGeom>
            <a:avLst/>
            <a:gdLst/>
            <a:ahLst/>
            <a:cxnLst/>
            <a:rect l="l" t="t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/>
          <a:lstStyle/>
          <a:p>
            <a:pPr>
              <a:buNone/>
            </a:pPr>
            <a:endParaRPr/>
          </a:p>
        </p:txBody>
      </p:sp>
      <p:grpSp>
        <p:nvGrpSpPr>
          <p:cNvPr id="7174" name="Group 7173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  <a:noFill/>
        </p:grpSpPr>
        <p:sp>
          <p:nvSpPr>
            <p:cNvPr id="7175" name="Произв. форма 27654"/>
            <p:cNvSpPr/>
            <p:nvPr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rect l="l" t="t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A5A19D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grpSp>
          <p:nvGrpSpPr>
            <p:cNvPr id="7176" name="Group 7175"/>
            <p:cNvGrpSpPr/>
            <p:nvPr/>
          </p:nvGrpSpPr>
          <p:grpSpPr>
            <a:xfrm>
              <a:off x="2486" y="3792"/>
              <a:ext cx="2458" cy="540"/>
              <a:chOff x="2486" y="3792"/>
              <a:chExt cx="2458" cy="540"/>
            </a:xfrm>
            <a:noFill/>
          </p:grpSpPr>
          <p:sp>
            <p:nvSpPr>
              <p:cNvPr id="7177" name="Произв. форма 27656"/>
              <p:cNvSpPr/>
              <p:nvPr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7178" name="Произв. форма 27657"/>
              <p:cNvSpPr/>
              <p:nvPr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7179" name="Произв. форма 27658"/>
              <p:cNvSpPr/>
              <p:nvPr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7180" name="Произв. форма 27659"/>
              <p:cNvSpPr/>
              <p:nvPr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7181" name="Произв. форма 27660"/>
              <p:cNvSpPr/>
              <p:nvPr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rect l="l" t="t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</p:grpSp>
        <p:sp>
          <p:nvSpPr>
            <p:cNvPr id="7182" name="Произв. форма 27661"/>
            <p:cNvSpPr/>
            <p:nvPr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rect l="l" t="t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928E89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grpSp>
        <p:nvGrpSpPr>
          <p:cNvPr id="7183" name="Group 7182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  <a:noFill/>
        </p:grpSpPr>
        <p:sp>
          <p:nvSpPr>
            <p:cNvPr id="7184" name="Произв. форма 27663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rect l="l" t="t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7185" name="Произв. форма 27664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rect l="l" t="t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7186" name="Произв. форма 27665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rect l="l" t="t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7187" name="Произв. форма 27666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rect l="l" t="t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7188" name="Произв. форма 27667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rect l="l" t="t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7189" name="Произв. форма 27668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rect l="l" t="t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sp>
        <p:nvSpPr>
          <p:cNvPr id="7190" name="Заполнитель даты 1"/>
          <p:cNvSpPr>
            <a:spLocks noGrp="1" noEditPoint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buNone/>
            </a:pPr>
            <a:r>
              <a:rPr sz="1200"/>
              <a:t>10/23/2023</a:t>
            </a:r>
          </a:p>
        </p:txBody>
      </p:sp>
      <p:sp>
        <p:nvSpPr>
          <p:cNvPr id="7191" name="Заполнитель нижнего колонтитула 2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buNone/>
            </a:pPr>
            <a:endParaRPr sz="1200"/>
          </a:p>
        </p:txBody>
      </p:sp>
      <p:sp>
        <p:nvSpPr>
          <p:cNvPr id="7192" name="Заполнитель номера слайда 3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buNone/>
            </a:pPr>
            <a:fld id="{93D25544-0B36-44B2-AE96-1CEDBBB67445}" type="slidenum">
              <a:rPr sz="1200"/>
              <a:t>‹#›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ftr="0" dt="0"/>
  <p:txStyles>
    <p:titleStyle>
      <a:lvl1pPr marL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1pPr>
      <a:lvl2pPr marL="4572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2pPr>
      <a:lvl3pPr marL="9144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3pPr>
      <a:lvl4pPr marL="13716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4pPr>
      <a:lvl5pPr marL="18288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5pPr>
      <a:lvl6pPr marL="22860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6pPr>
      <a:lvl7pPr marL="27432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7pPr>
      <a:lvl8pPr marL="32004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8pPr>
      <a:lvl9pPr marL="36576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3200" b="0" i="0" u="none" baseline="0">
          <a:solidFill>
            <a:schemeClr val="tx1"/>
          </a:solidFill>
          <a:latin typeface="Arial" pitchFamily="34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kumimoji="0" sz="2800" b="0" i="0" u="none" baseline="0">
          <a:solidFill>
            <a:schemeClr val="tx1"/>
          </a:solidFill>
          <a:latin typeface="Arial" pitchFamily="34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400" b="0" i="0" u="none" baseline="0">
          <a:solidFill>
            <a:schemeClr val="tx1"/>
          </a:solidFill>
          <a:latin typeface="Arial" pitchFamily="34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kumimoji="0" sz="2000" b="0" i="0" u="none" baseline="0">
          <a:solidFill>
            <a:schemeClr val="tx1"/>
          </a:solidFill>
          <a:latin typeface="Arial" pitchFamily="34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8pPr>
      <a:lvl9pPr marL="3886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9pPr>
    </p:bodyStyle>
    <p:otherStyle>
      <a:lvl1pPr marL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1pPr>
      <a:lvl2pPr marL="4572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2pPr>
      <a:lvl3pPr marL="9144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3pPr>
      <a:lvl4pPr marL="1371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4pPr>
      <a:lvl5pPr marL="18288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5pPr>
      <a:lvl6pPr marL="22860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6pPr>
      <a:lvl7pPr marL="27432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7pPr>
      <a:lvl8pPr marL="32004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8pPr>
      <a:lvl9pPr marL="3657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Вершина горы">
    <p:bg>
      <p:bgPr>
        <a:gradFill rotWithShape="0">
          <a:gsLst>
            <a:gs pos="0">
              <a:srgbClr val="00216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8193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  <a:noFill/>
        </p:grpSpPr>
        <p:sp>
          <p:nvSpPr>
            <p:cNvPr id="8195" name="Произв. форма 27650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8196" name="Произв. форма 27651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216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sp>
        <p:nvSpPr>
          <p:cNvPr id="8197" name="Произв. форма 27652"/>
          <p:cNvSpPr/>
          <p:nvPr/>
        </p:nvSpPr>
        <p:spPr>
          <a:xfrm>
            <a:off x="6248400" y="6262688"/>
            <a:ext cx="2895600" cy="609600"/>
          </a:xfrm>
          <a:custGeom>
            <a:avLst/>
            <a:gdLst/>
            <a:ahLst/>
            <a:cxnLst/>
            <a:rect l="l" t="t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/>
          <a:lstStyle/>
          <a:p>
            <a:pPr>
              <a:buNone/>
            </a:pPr>
            <a:endParaRPr/>
          </a:p>
        </p:txBody>
      </p:sp>
      <p:grpSp>
        <p:nvGrpSpPr>
          <p:cNvPr id="8198" name="Group 8197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  <a:noFill/>
        </p:grpSpPr>
        <p:sp>
          <p:nvSpPr>
            <p:cNvPr id="8199" name="Произв. форма 27654"/>
            <p:cNvSpPr/>
            <p:nvPr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rect l="l" t="t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A5A19D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grpSp>
          <p:nvGrpSpPr>
            <p:cNvPr id="8200" name="Group 8199"/>
            <p:cNvGrpSpPr/>
            <p:nvPr/>
          </p:nvGrpSpPr>
          <p:grpSpPr>
            <a:xfrm>
              <a:off x="2486" y="3792"/>
              <a:ext cx="2458" cy="540"/>
              <a:chOff x="2486" y="3792"/>
              <a:chExt cx="2458" cy="540"/>
            </a:xfrm>
            <a:noFill/>
          </p:grpSpPr>
          <p:sp>
            <p:nvSpPr>
              <p:cNvPr id="8201" name="Произв. форма 27656"/>
              <p:cNvSpPr/>
              <p:nvPr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8202" name="Произв. форма 27657"/>
              <p:cNvSpPr/>
              <p:nvPr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8203" name="Произв. форма 27658"/>
              <p:cNvSpPr/>
              <p:nvPr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8204" name="Произв. форма 27659"/>
              <p:cNvSpPr/>
              <p:nvPr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8205" name="Произв. форма 27660"/>
              <p:cNvSpPr/>
              <p:nvPr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rect l="l" t="t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</p:grpSp>
        <p:sp>
          <p:nvSpPr>
            <p:cNvPr id="8206" name="Произв. форма 27661"/>
            <p:cNvSpPr/>
            <p:nvPr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rect l="l" t="t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928E89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grpSp>
        <p:nvGrpSpPr>
          <p:cNvPr id="8207" name="Group 8206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  <a:noFill/>
        </p:grpSpPr>
        <p:sp>
          <p:nvSpPr>
            <p:cNvPr id="8208" name="Произв. форма 27663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rect l="l" t="t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8209" name="Произв. форма 27664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rect l="l" t="t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8210" name="Произв. форма 27665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rect l="l" t="t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8211" name="Произв. форма 27666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rect l="l" t="t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8212" name="Произв. форма 27667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rect l="l" t="t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8213" name="Произв. форма 27668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rect l="l" t="t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sp>
        <p:nvSpPr>
          <p:cNvPr id="8214" name="Название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8229600" cy="11461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buNone/>
            </a:pPr>
            <a:r>
              <a:t>Образец заголовка</a:t>
            </a:r>
          </a:p>
        </p:txBody>
      </p:sp>
      <p:sp>
        <p:nvSpPr>
          <p:cNvPr id="8215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buNone/>
            </a:pPr>
            <a:r>
              <a:rPr sz="1200"/>
              <a:t>10/23/2023</a:t>
            </a:r>
          </a:p>
        </p:txBody>
      </p:sp>
      <p:sp>
        <p:nvSpPr>
          <p:cNvPr id="8216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buNone/>
            </a:pPr>
            <a:endParaRPr sz="1200"/>
          </a:p>
        </p:txBody>
      </p:sp>
      <p:sp>
        <p:nvSpPr>
          <p:cNvPr id="8217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buNone/>
            </a:pPr>
            <a:fld id="{51A771D9-5977-4F32-8F67-B56E8179268A}" type="slidenum">
              <a:rPr sz="1200"/>
              <a:t>‹#›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marL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1pPr>
      <a:lvl2pPr marL="4572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2pPr>
      <a:lvl3pPr marL="9144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3pPr>
      <a:lvl4pPr marL="13716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4pPr>
      <a:lvl5pPr marL="18288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5pPr>
      <a:lvl6pPr marL="22860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6pPr>
      <a:lvl7pPr marL="27432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7pPr>
      <a:lvl8pPr marL="32004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8pPr>
      <a:lvl9pPr marL="36576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3200" b="0" i="0" u="none" baseline="0">
          <a:solidFill>
            <a:schemeClr val="tx1"/>
          </a:solidFill>
          <a:latin typeface="Arial" pitchFamily="34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kumimoji="0" sz="2800" b="0" i="0" u="none" baseline="0">
          <a:solidFill>
            <a:schemeClr val="tx1"/>
          </a:solidFill>
          <a:latin typeface="Arial" pitchFamily="34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400" b="0" i="0" u="none" baseline="0">
          <a:solidFill>
            <a:schemeClr val="tx1"/>
          </a:solidFill>
          <a:latin typeface="Arial" pitchFamily="34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kumimoji="0" sz="2000" b="0" i="0" u="none" baseline="0">
          <a:solidFill>
            <a:schemeClr val="tx1"/>
          </a:solidFill>
          <a:latin typeface="Arial" pitchFamily="34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8pPr>
      <a:lvl9pPr marL="3886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9pPr>
    </p:bodyStyle>
    <p:otherStyle>
      <a:lvl1pPr marL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1pPr>
      <a:lvl2pPr marL="4572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2pPr>
      <a:lvl3pPr marL="9144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3pPr>
      <a:lvl4pPr marL="1371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4pPr>
      <a:lvl5pPr marL="18288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5pPr>
      <a:lvl6pPr marL="22860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6pPr>
      <a:lvl7pPr marL="27432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7pPr>
      <a:lvl8pPr marL="32004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8pPr>
      <a:lvl9pPr marL="3657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Вершина горы">
    <p:bg>
      <p:bgPr>
        <a:gradFill rotWithShape="0">
          <a:gsLst>
            <a:gs pos="0">
              <a:srgbClr val="00216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9217"/>
          <p:cNvGrpSpPr/>
          <p:nvPr/>
        </p:nvGrpSpPr>
        <p:grpSpPr>
          <a:xfrm>
            <a:off x="0" y="0"/>
            <a:ext cx="9144000" cy="6858000"/>
            <a:chOff x="0" y="0"/>
            <a:chExt cx="5760" cy="4320"/>
          </a:xfrm>
          <a:noFill/>
        </p:grpSpPr>
        <p:sp>
          <p:nvSpPr>
            <p:cNvPr id="9219" name="Произв. форма 27650"/>
            <p:cNvSpPr/>
            <p:nvPr/>
          </p:nvSpPr>
          <p:spPr>
            <a:xfrm>
              <a:off x="0" y="3072"/>
              <a:ext cx="5760" cy="1248"/>
            </a:xfrm>
            <a:custGeom>
              <a:avLst/>
              <a:gdLst/>
              <a:ahLst/>
              <a:cxn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9220" name="Произв. форма 27651"/>
            <p:cNvSpPr/>
            <p:nvPr/>
          </p:nvSpPr>
          <p:spPr>
            <a:xfrm>
              <a:off x="0" y="0"/>
              <a:ext cx="5760" cy="3072"/>
            </a:xfrm>
            <a:custGeom>
              <a:avLst/>
              <a:gdLst/>
              <a:ahLst/>
              <a:cxnLst/>
              <a:rect l="l" t="t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rgbClr val="00216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sp>
        <p:nvSpPr>
          <p:cNvPr id="9221" name="Произв. форма 27652"/>
          <p:cNvSpPr/>
          <p:nvPr/>
        </p:nvSpPr>
        <p:spPr>
          <a:xfrm>
            <a:off x="6248400" y="6262688"/>
            <a:ext cx="2895600" cy="609600"/>
          </a:xfrm>
          <a:custGeom>
            <a:avLst/>
            <a:gdLst/>
            <a:ahLst/>
            <a:cxnLst/>
            <a:rect l="l" t="t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</p:spPr>
        <p:txBody>
          <a:bodyPr/>
          <a:lstStyle/>
          <a:p>
            <a:pPr>
              <a:buNone/>
            </a:pPr>
            <a:endParaRPr/>
          </a:p>
        </p:txBody>
      </p:sp>
      <p:grpSp>
        <p:nvGrpSpPr>
          <p:cNvPr id="9222" name="Group 9221"/>
          <p:cNvGrpSpPr/>
          <p:nvPr/>
        </p:nvGrpSpPr>
        <p:grpSpPr>
          <a:xfrm>
            <a:off x="0" y="6019800"/>
            <a:ext cx="7848600" cy="857250"/>
            <a:chOff x="0" y="3792"/>
            <a:chExt cx="4944" cy="540"/>
          </a:xfrm>
          <a:noFill/>
        </p:grpSpPr>
        <p:sp>
          <p:nvSpPr>
            <p:cNvPr id="9223" name="Произв. форма 27654"/>
            <p:cNvSpPr/>
            <p:nvPr/>
          </p:nvSpPr>
          <p:spPr>
            <a:xfrm>
              <a:off x="1488" y="3792"/>
              <a:ext cx="3240" cy="536"/>
            </a:xfrm>
            <a:custGeom>
              <a:avLst/>
              <a:gdLst/>
              <a:ahLst/>
              <a:cxnLst/>
              <a:rect l="l" t="t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rgbClr val="A5A19D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grpSp>
          <p:nvGrpSpPr>
            <p:cNvPr id="9224" name="Group 9223"/>
            <p:cNvGrpSpPr/>
            <p:nvPr/>
          </p:nvGrpSpPr>
          <p:grpSpPr>
            <a:xfrm>
              <a:off x="2486" y="3792"/>
              <a:ext cx="2458" cy="540"/>
              <a:chOff x="2486" y="3792"/>
              <a:chExt cx="2458" cy="540"/>
            </a:xfrm>
            <a:noFill/>
          </p:grpSpPr>
          <p:sp>
            <p:nvSpPr>
              <p:cNvPr id="9225" name="Произв. форма 27656"/>
              <p:cNvSpPr/>
              <p:nvPr/>
            </p:nvSpPr>
            <p:spPr>
              <a:xfrm>
                <a:off x="3948" y="3799"/>
                <a:ext cx="996" cy="533"/>
              </a:xfrm>
              <a:custGeom>
                <a:avLst/>
                <a:gdLst/>
                <a:ahLst/>
                <a:cxnLst/>
                <a:rect l="l" t="t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9226" name="Произв. форма 27657"/>
              <p:cNvSpPr/>
              <p:nvPr/>
            </p:nvSpPr>
            <p:spPr>
              <a:xfrm>
                <a:off x="2677" y="3792"/>
                <a:ext cx="186" cy="395"/>
              </a:xfrm>
              <a:custGeom>
                <a:avLst/>
                <a:gdLst/>
                <a:ahLst/>
                <a:cxnLst/>
                <a:rect l="l" t="t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9227" name="Произв. форма 27658"/>
              <p:cNvSpPr/>
              <p:nvPr/>
            </p:nvSpPr>
            <p:spPr>
              <a:xfrm>
                <a:off x="3030" y="3893"/>
                <a:ext cx="378" cy="271"/>
              </a:xfrm>
              <a:custGeom>
                <a:avLst/>
                <a:gdLst/>
                <a:ahLst/>
                <a:cxnLst/>
                <a:rect l="l" t="t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9228" name="Произв. форма 27659"/>
              <p:cNvSpPr/>
              <p:nvPr/>
            </p:nvSpPr>
            <p:spPr>
              <a:xfrm>
                <a:off x="3628" y="3866"/>
                <a:ext cx="155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  <p:sp>
            <p:nvSpPr>
              <p:cNvPr id="9229" name="Произв. форма 27660"/>
              <p:cNvSpPr/>
              <p:nvPr/>
            </p:nvSpPr>
            <p:spPr>
              <a:xfrm>
                <a:off x="2486" y="3859"/>
                <a:ext cx="42" cy="81"/>
              </a:xfrm>
              <a:custGeom>
                <a:avLst/>
                <a:gdLst/>
                <a:ahLst/>
                <a:cxnLst/>
                <a:rect l="l" t="t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</p:spPr>
            <p:txBody>
              <a:bodyPr/>
              <a:lstStyle/>
              <a:p>
                <a:pPr>
                  <a:buNone/>
                </a:pPr>
                <a:endParaRPr/>
              </a:p>
            </p:txBody>
          </p:sp>
        </p:grpSp>
        <p:sp>
          <p:nvSpPr>
            <p:cNvPr id="9230" name="Произв. форма 27661"/>
            <p:cNvSpPr/>
            <p:nvPr/>
          </p:nvSpPr>
          <p:spPr>
            <a:xfrm>
              <a:off x="0" y="3792"/>
              <a:ext cx="3976" cy="535"/>
            </a:xfrm>
            <a:custGeom>
              <a:avLst/>
              <a:gdLst/>
              <a:ahLst/>
              <a:cxnLst/>
              <a:rect l="l" t="t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rgbClr val="928E89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grpSp>
        <p:nvGrpSpPr>
          <p:cNvPr id="9231" name="Group 9230"/>
          <p:cNvGrpSpPr/>
          <p:nvPr/>
        </p:nvGrpSpPr>
        <p:grpSpPr>
          <a:xfrm>
            <a:off x="627063" y="6021388"/>
            <a:ext cx="5684837" cy="849312"/>
            <a:chOff x="395" y="3793"/>
            <a:chExt cx="3581" cy="535"/>
          </a:xfrm>
          <a:noFill/>
        </p:grpSpPr>
        <p:sp>
          <p:nvSpPr>
            <p:cNvPr id="9232" name="Произв. форма 27663"/>
            <p:cNvSpPr/>
            <p:nvPr/>
          </p:nvSpPr>
          <p:spPr>
            <a:xfrm>
              <a:off x="1196" y="3793"/>
              <a:ext cx="365" cy="291"/>
            </a:xfrm>
            <a:custGeom>
              <a:avLst/>
              <a:gdLst/>
              <a:ahLst/>
              <a:cxnLst/>
              <a:rect l="l" t="t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9233" name="Произв. форма 27664"/>
            <p:cNvSpPr/>
            <p:nvPr/>
          </p:nvSpPr>
          <p:spPr>
            <a:xfrm>
              <a:off x="1943" y="3829"/>
              <a:ext cx="2033" cy="499"/>
            </a:xfrm>
            <a:custGeom>
              <a:avLst/>
              <a:gdLst/>
              <a:ahLst/>
              <a:cxnLst/>
              <a:rect l="l" t="t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9234" name="Произв. форма 27665"/>
            <p:cNvSpPr/>
            <p:nvPr/>
          </p:nvSpPr>
          <p:spPr>
            <a:xfrm>
              <a:off x="1830" y="3823"/>
              <a:ext cx="71" cy="61"/>
            </a:xfrm>
            <a:custGeom>
              <a:avLst/>
              <a:gdLst/>
              <a:ahLst/>
              <a:cxnLst/>
              <a:rect l="l" t="t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9235" name="Произв. форма 27666"/>
            <p:cNvSpPr/>
            <p:nvPr/>
          </p:nvSpPr>
          <p:spPr>
            <a:xfrm>
              <a:off x="855" y="3842"/>
              <a:ext cx="161" cy="164"/>
            </a:xfrm>
            <a:custGeom>
              <a:avLst/>
              <a:gdLst/>
              <a:ahLst/>
              <a:cxnLst/>
              <a:rect l="l" t="t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9236" name="Произв. форма 27667"/>
            <p:cNvSpPr/>
            <p:nvPr/>
          </p:nvSpPr>
          <p:spPr>
            <a:xfrm>
              <a:off x="706" y="3854"/>
              <a:ext cx="59" cy="61"/>
            </a:xfrm>
            <a:custGeom>
              <a:avLst/>
              <a:gdLst/>
              <a:ahLst/>
              <a:cxnLst/>
              <a:rect l="l" t="t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  <p:sp>
          <p:nvSpPr>
            <p:cNvPr id="9237" name="Произв. форма 27668"/>
            <p:cNvSpPr/>
            <p:nvPr/>
          </p:nvSpPr>
          <p:spPr>
            <a:xfrm>
              <a:off x="395" y="3811"/>
              <a:ext cx="245" cy="207"/>
            </a:xfrm>
            <a:custGeom>
              <a:avLst/>
              <a:gdLst/>
              <a:ahLst/>
              <a:cxnLst/>
              <a:rect l="l" t="t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/>
            <a:lstStyle/>
            <a:p>
              <a:pPr>
                <a:buNone/>
              </a:pPr>
              <a:endParaRPr/>
            </a:p>
          </p:txBody>
        </p:sp>
      </p:grpSp>
      <p:sp>
        <p:nvSpPr>
          <p:cNvPr id="9238" name="Заполнитель даты 1"/>
          <p:cNvSpPr>
            <a:spLocks noGrp="1" noEditPoint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>
              <a:buNone/>
            </a:pPr>
            <a:r>
              <a:rPr sz="1200"/>
              <a:t>10/23/2023</a:t>
            </a:r>
          </a:p>
        </p:txBody>
      </p:sp>
      <p:sp>
        <p:nvSpPr>
          <p:cNvPr id="9239" name="Заполнитель нижнего колонтитула 2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ctr">
              <a:buNone/>
            </a:pPr>
            <a:endParaRPr sz="1200"/>
          </a:p>
        </p:txBody>
      </p:sp>
      <p:sp>
        <p:nvSpPr>
          <p:cNvPr id="9240" name="Заполнитель номера слайда 3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/>
          <a:p>
            <a:pPr algn="r">
              <a:buNone/>
            </a:pPr>
            <a:fld id="{5C1C2755-6A58-47C6-8BD0-95138139DD9C}" type="slidenum">
              <a:rPr sz="1200"/>
              <a:t>‹#›</a:t>
            </a:fld>
            <a:endParaRPr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marL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1pPr>
      <a:lvl2pPr marL="4572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2pPr>
      <a:lvl3pPr marL="9144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3pPr>
      <a:lvl4pPr marL="13716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4pPr>
      <a:lvl5pPr marL="18288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5pPr>
      <a:lvl6pPr marL="22860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6pPr>
      <a:lvl7pPr marL="27432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7pPr>
      <a:lvl8pPr marL="32004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8pPr>
      <a:lvl9pPr marL="365760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4400" b="0" i="0" u="none" baseline="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3200" b="0" i="0" u="none" baseline="0">
          <a:solidFill>
            <a:schemeClr val="tx1"/>
          </a:solidFill>
          <a:latin typeface="Arial" pitchFamily="34" charset="0"/>
        </a:defRPr>
      </a:lvl1pPr>
      <a:lvl2pPr marL="742950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kumimoji="0" sz="2800" b="0" i="0" u="none" baseline="0">
          <a:solidFill>
            <a:schemeClr val="tx1"/>
          </a:solidFill>
          <a:latin typeface="Arial" pitchFamily="34" charset="0"/>
        </a:defRPr>
      </a:lvl2pPr>
      <a:lvl3pPr marL="1143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400" b="0" i="0" u="none" baseline="0">
          <a:solidFill>
            <a:schemeClr val="tx1"/>
          </a:solidFill>
          <a:latin typeface="Arial" pitchFamily="34" charset="0"/>
        </a:defRPr>
      </a:lvl3pPr>
      <a:lvl4pPr marL="1600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Tx/>
        <a:buChar char="–"/>
        <a:defRPr kumimoji="0" sz="2000" b="0" i="0" u="none" baseline="0">
          <a:solidFill>
            <a:schemeClr val="tx1"/>
          </a:solidFill>
          <a:latin typeface="Arial" pitchFamily="34" charset="0"/>
        </a:defRPr>
      </a:lvl4pPr>
      <a:lvl5pPr marL="20574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5pPr>
      <a:lvl6pPr marL="25146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6pPr>
      <a:lvl7pPr marL="29718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7pPr>
      <a:lvl8pPr marL="34290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8pPr>
      <a:lvl9pPr marL="3886200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tx2"/>
        </a:buClr>
        <a:buFontTx/>
        <a:buChar char="•"/>
        <a:defRPr kumimoji="0" sz="2000" b="0" i="0" u="none" baseline="0">
          <a:solidFill>
            <a:schemeClr val="tx1"/>
          </a:solidFill>
          <a:latin typeface="Arial" pitchFamily="34" charset="0"/>
        </a:defRPr>
      </a:lvl9pPr>
    </p:bodyStyle>
    <p:otherStyle>
      <a:lvl1pPr marL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1pPr>
      <a:lvl2pPr marL="4572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2pPr>
      <a:lvl3pPr marL="9144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3pPr>
      <a:lvl4pPr marL="1371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4pPr>
      <a:lvl5pPr marL="18288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5pPr>
      <a:lvl6pPr marL="22860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6pPr>
      <a:lvl7pPr marL="27432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7pPr>
      <a:lvl8pPr marL="32004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8pPr>
      <a:lvl9pPr marL="365760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kumimoji="0" sz="1800" b="0" i="0" u="none" baseline="0">
          <a:solidFill>
            <a:schemeClr val="tx1"/>
          </a:solidFill>
          <a:latin typeface="Arial" pitchFamily="34" charset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0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675" y="-104775"/>
            <a:ext cx="9144000" cy="696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91" name="Текст. поле 2"/>
          <p:cNvSpPr txBox="1"/>
          <p:nvPr/>
        </p:nvSpPr>
        <p:spPr>
          <a:xfrm>
            <a:off x="1930400" y="581025"/>
            <a:ext cx="5543550" cy="15462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>
                <a:latin typeface="Franklin Gothic Heavy" pitchFamily="34" charset="0"/>
                <a:ea typeface="Franklin Gothic Heavy" pitchFamily="34" charset="0"/>
              </a:rPr>
              <a:t>23 октября</a:t>
            </a:r>
          </a:p>
          <a:p>
            <a:pPr algn="ctr">
              <a:buNone/>
            </a:pPr>
            <a:r>
              <a:rPr lang="ru-RU" sz="4800">
                <a:latin typeface="Franklin Gothic Heavy" pitchFamily="34" charset="0"/>
                <a:ea typeface="Franklin Gothic Heavy" pitchFamily="34" charset="0"/>
              </a:rPr>
              <a:t>Классная работа</a:t>
            </a:r>
          </a:p>
        </p:txBody>
      </p:sp>
      <p:pic>
        <p:nvPicPr>
          <p:cNvPr id="12292" name="Изображение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95192" y="2473959"/>
            <a:ext cx="4972050" cy="3586162"/>
          </a:xfrm>
          <a:prstGeom prst="rect">
            <a:avLst/>
          </a:prstGeom>
          <a:noFill/>
          <a:ln>
            <a:noFill/>
          </a:ln>
        </p:spPr>
      </p:pic>
      <p:sp>
        <p:nvSpPr>
          <p:cNvPr id="12293" name="Текст. поле 4"/>
          <p:cNvSpPr txBox="1"/>
          <p:nvPr/>
        </p:nvSpPr>
        <p:spPr>
          <a:xfrm>
            <a:off x="6873875" y="2909888"/>
            <a:ext cx="1200150" cy="2174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13800">
                <a:latin typeface="Cooper Black" pitchFamily="18" charset="0"/>
                <a:ea typeface="Cooper Black" pitchFamily="18" charset="0"/>
              </a:rPr>
              <a:t>?</a:t>
            </a:r>
            <a:endParaRPr lang="en-US" sz="13800">
              <a:latin typeface="Cooper Black" pitchFamily="18" charset="0"/>
              <a:ea typeface="Cooper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1" animBg="1"/>
      <p:bldP spid="12293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Название 53249"/>
          <p:cNvSpPr>
            <a:spLocks noGrp="1" noEditPoint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1pPr>
            <a:lvl2pPr marL="4572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2pPr>
            <a:lvl3pPr marL="9144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3pPr>
            <a:lvl4pPr marL="13716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4pPr>
            <a:lvl5pPr marL="18288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5pPr>
            <a:lvl6pPr marL="22860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6pPr>
            <a:lvl7pPr marL="27432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7pPr>
            <a:lvl8pPr marL="32004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8pPr>
            <a:lvl9pPr marL="36576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b="1"/>
              <a:t>Тест </a:t>
            </a:r>
          </a:p>
        </p:txBody>
      </p:sp>
      <p:sp>
        <p:nvSpPr>
          <p:cNvPr id="21507" name="Заполнитель текста 53250"/>
          <p:cNvSpPr>
            <a:spLocks noGrp="1" noEditPoints="1"/>
          </p:cNvSpPr>
          <p:nvPr>
            <p:ph type="body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3200" b="0" i="0" u="none" baseline="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 kumimoji="0" sz="2800" b="0" i="0" u="none" baseline="0">
                <a:solidFill>
                  <a:schemeClr val="tx1"/>
                </a:solidFill>
                <a:latin typeface="Arial" pitchFamily="34" charset="0"/>
              </a:defRPr>
            </a:lvl2pPr>
            <a:lvl3pPr marL="1143000" lvl="1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2400" b="0" i="0" u="none" baseline="0">
                <a:solidFill>
                  <a:schemeClr val="tx1"/>
                </a:solidFill>
                <a:latin typeface="Arial" pitchFamily="34" charset="0"/>
              </a:defRPr>
            </a:lvl3pPr>
            <a:lvl4pPr marL="16002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 kumimoji="0" sz="2000" b="0" i="0" u="none" baseline="0">
                <a:solidFill>
                  <a:schemeClr val="tx1"/>
                </a:solidFill>
                <a:latin typeface="Arial" pitchFamily="34" charset="0"/>
              </a:defRPr>
            </a:lvl4pPr>
            <a:lvl5pPr marL="20574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2000" b="0" i="0" u="none" baseline="0">
                <a:solidFill>
                  <a:schemeClr val="tx1"/>
                </a:solidFill>
                <a:latin typeface="Arial" pitchFamily="34" charset="0"/>
              </a:defRPr>
            </a:lvl5pPr>
            <a:lvl6pPr marL="25146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2000" b="0" i="0" u="none" baseline="0">
                <a:solidFill>
                  <a:schemeClr val="tx1"/>
                </a:solidFill>
                <a:latin typeface="Arial" pitchFamily="34" charset="0"/>
              </a:defRPr>
            </a:lvl6pPr>
            <a:lvl7pPr marL="29718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2000" b="0" i="0" u="none" baseline="0">
                <a:solidFill>
                  <a:schemeClr val="tx1"/>
                </a:solidFill>
                <a:latin typeface="Arial" pitchFamily="34" charset="0"/>
              </a:defRPr>
            </a:lvl7pPr>
            <a:lvl8pPr marL="34290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2000" b="0" i="0" u="none" baseline="0">
                <a:solidFill>
                  <a:schemeClr val="tx1"/>
                </a:solidFill>
                <a:latin typeface="Arial" pitchFamily="34" charset="0"/>
              </a:defRPr>
            </a:lvl8pPr>
            <a:lvl9pPr marL="38862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2000" b="0" i="0" u="none" baseline="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t>3. Кто помог Ашик-Керибу?</a:t>
            </a:r>
          </a:p>
          <a:p>
            <a:pPr>
              <a:buNone/>
            </a:pPr>
            <a:r>
              <a:t>           </a:t>
            </a:r>
            <a:r>
              <a:rPr sz="2400"/>
              <a:t>Куршуд-бек</a:t>
            </a:r>
          </a:p>
          <a:p>
            <a:pPr>
              <a:buNone/>
            </a:pPr>
            <a:r>
              <a:rPr sz="2400"/>
              <a:t>               св. Георгий</a:t>
            </a:r>
          </a:p>
          <a:p>
            <a:pPr>
              <a:buNone/>
            </a:pPr>
            <a:r>
              <a:rPr sz="2400"/>
              <a:t>               мать</a:t>
            </a:r>
          </a:p>
          <a:p>
            <a:pPr>
              <a:buNone/>
            </a:pPr>
            <a:r>
              <a:t>4. Как Ашик вернул матери  зрение?</a:t>
            </a:r>
          </a:p>
          <a:p>
            <a:pPr>
              <a:buNone/>
            </a:pPr>
            <a:r>
              <a:t>           </a:t>
            </a:r>
            <a:r>
              <a:rPr sz="2400"/>
              <a:t>сказал волшебные слова</a:t>
            </a:r>
          </a:p>
          <a:p>
            <a:pPr>
              <a:buNone/>
            </a:pPr>
            <a:r>
              <a:rPr sz="2400"/>
              <a:t>               намазал глаза комком земли</a:t>
            </a:r>
          </a:p>
          <a:p>
            <a:pPr>
              <a:buNone/>
            </a:pPr>
            <a:r>
              <a:rPr sz="2400"/>
              <a:t>               спел свою лучшую песню</a:t>
            </a:r>
          </a:p>
        </p:txBody>
      </p:sp>
      <p:sp>
        <p:nvSpPr>
          <p:cNvPr id="21508" name="Прямоугольник 53251"/>
          <p:cNvSpPr/>
          <p:nvPr/>
        </p:nvSpPr>
        <p:spPr>
          <a:xfrm>
            <a:off x="1187450" y="2276475"/>
            <a:ext cx="409575" cy="37623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anchor="ctr">
            <a:noAutofit/>
          </a:bodyPr>
          <a:lstStyle/>
          <a:p>
            <a:pPr algn="ctr">
              <a:buNone/>
            </a:pPr>
            <a:r>
              <a:t>А </a:t>
            </a:r>
          </a:p>
        </p:txBody>
      </p:sp>
      <p:sp>
        <p:nvSpPr>
          <p:cNvPr id="21509" name="Прямоугольник 53252"/>
          <p:cNvSpPr/>
          <p:nvPr/>
        </p:nvSpPr>
        <p:spPr>
          <a:xfrm>
            <a:off x="1189038" y="2781300"/>
            <a:ext cx="407987" cy="37623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anchor="ctr">
            <a:noAutofit/>
          </a:bodyPr>
          <a:lstStyle/>
          <a:p>
            <a:pPr algn="ctr">
              <a:buNone/>
            </a:pPr>
            <a:r>
              <a:t>Б </a:t>
            </a:r>
          </a:p>
        </p:txBody>
      </p:sp>
      <p:sp>
        <p:nvSpPr>
          <p:cNvPr id="21510" name="Прямоугольник 53253"/>
          <p:cNvSpPr/>
          <p:nvPr/>
        </p:nvSpPr>
        <p:spPr>
          <a:xfrm>
            <a:off x="1187450" y="3284538"/>
            <a:ext cx="409575" cy="37623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anchor="ctr">
            <a:noAutofit/>
          </a:bodyPr>
          <a:lstStyle/>
          <a:p>
            <a:pPr algn="ctr">
              <a:buNone/>
            </a:pPr>
            <a:r>
              <a:t>В </a:t>
            </a:r>
          </a:p>
        </p:txBody>
      </p:sp>
      <p:sp>
        <p:nvSpPr>
          <p:cNvPr id="21511" name="Прямоугольник 53254"/>
          <p:cNvSpPr/>
          <p:nvPr/>
        </p:nvSpPr>
        <p:spPr>
          <a:xfrm>
            <a:off x="1116013" y="4437063"/>
            <a:ext cx="409575" cy="37623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anchor="ctr">
            <a:noAutofit/>
          </a:bodyPr>
          <a:lstStyle/>
          <a:p>
            <a:pPr algn="ctr">
              <a:buNone/>
            </a:pPr>
            <a:r>
              <a:t>А </a:t>
            </a:r>
          </a:p>
        </p:txBody>
      </p:sp>
      <p:sp>
        <p:nvSpPr>
          <p:cNvPr id="21512" name="Прямоугольник 53255"/>
          <p:cNvSpPr/>
          <p:nvPr/>
        </p:nvSpPr>
        <p:spPr>
          <a:xfrm>
            <a:off x="1116013" y="4868863"/>
            <a:ext cx="409575" cy="37623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anchor="ctr">
            <a:noAutofit/>
          </a:bodyPr>
          <a:lstStyle/>
          <a:p>
            <a:pPr algn="ctr">
              <a:buNone/>
            </a:pPr>
            <a:r>
              <a:t>Б </a:t>
            </a:r>
          </a:p>
        </p:txBody>
      </p:sp>
      <p:sp>
        <p:nvSpPr>
          <p:cNvPr id="21513" name="Прямоугольник 53256"/>
          <p:cNvSpPr/>
          <p:nvPr/>
        </p:nvSpPr>
        <p:spPr>
          <a:xfrm>
            <a:off x="1116013" y="5300663"/>
            <a:ext cx="409575" cy="37623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anchor="ctr">
            <a:noAutofit/>
          </a:bodyPr>
          <a:lstStyle/>
          <a:p>
            <a:pPr algn="ctr">
              <a:buNone/>
            </a:pPr>
            <a:r>
              <a:t>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Название 16385"/>
          <p:cNvSpPr>
            <a:spLocks noGrp="1" noEditPoints="1"/>
          </p:cNvSpPr>
          <p:nvPr>
            <p:ph type="title"/>
          </p:nvPr>
        </p:nvSpPr>
        <p:spPr>
          <a:xfrm>
            <a:off x="457200" y="190500"/>
            <a:ext cx="8229600" cy="952500"/>
          </a:xfrm>
          <a:prstGeom prst="rect">
            <a:avLst/>
          </a:prstGeom>
          <a:solidFill>
            <a:srgbClr val="FDE9D9"/>
          </a:solidFill>
          <a:ln>
            <a:noFill/>
          </a:ln>
        </p:spPr>
        <p:txBody>
          <a:bodyPr anchor="ctr"/>
          <a:lstStyle>
            <a:lvl1pPr mar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1pPr>
            <a:lvl2pPr marL="4572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2pPr>
            <a:lvl3pPr marL="9144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3pPr>
            <a:lvl4pPr marL="13716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4pPr>
            <a:lvl5pPr marL="18288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5pPr>
            <a:lvl6pPr marL="22860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6pPr>
            <a:lvl7pPr marL="27432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7pPr>
            <a:lvl8pPr marL="32004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8pPr>
            <a:lvl9pPr marL="36576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b="1">
                <a:solidFill>
                  <a:schemeClr val="bg2"/>
                </a:solidFill>
              </a:rPr>
              <a:t>Словарик восточных слов</a:t>
            </a:r>
          </a:p>
        </p:txBody>
      </p:sp>
      <p:sp>
        <p:nvSpPr>
          <p:cNvPr id="22531" name="Заполнитель текста 16386"/>
          <p:cNvSpPr>
            <a:spLocks noGrp="1" noEditPoints="1"/>
          </p:cNvSpPr>
          <p:nvPr>
            <p:ph type="body" sz="half"/>
          </p:nvPr>
        </p:nvSpPr>
        <p:spPr>
          <a:xfrm>
            <a:off x="-85725" y="1317625"/>
            <a:ext cx="3309938" cy="46418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80000"/>
              </a:lnSpc>
            </a:pPr>
            <a:r>
              <a:rPr b="1" i="1"/>
              <a:t>Ага</a:t>
            </a:r>
            <a:r>
              <a:rPr b="1"/>
              <a:t> – </a:t>
            </a:r>
          </a:p>
          <a:p>
            <a:pPr>
              <a:lnSpc>
                <a:spcPct val="80000"/>
              </a:lnSpc>
            </a:pPr>
            <a:r>
              <a:rPr b="1" i="1"/>
              <a:t>Газель</a:t>
            </a:r>
            <a:r>
              <a:rPr b="1"/>
              <a:t> – </a:t>
            </a:r>
          </a:p>
          <a:p>
            <a:pPr>
              <a:lnSpc>
                <a:spcPct val="80000"/>
              </a:lnSpc>
            </a:pPr>
            <a:r>
              <a:rPr b="1" i="1"/>
              <a:t>Оглан –</a:t>
            </a:r>
          </a:p>
          <a:p>
            <a:pPr>
              <a:lnSpc>
                <a:spcPct val="80000"/>
              </a:lnSpc>
            </a:pPr>
            <a:r>
              <a:rPr b="1" i="1"/>
              <a:t>Караван-сарай</a:t>
            </a:r>
            <a:r>
              <a:rPr lang="ru-RU" b="1" i="1"/>
              <a:t> -</a:t>
            </a:r>
            <a:endParaRPr b="1" i="1"/>
          </a:p>
          <a:p>
            <a:pPr>
              <a:lnSpc>
                <a:spcPct val="80000"/>
              </a:lnSpc>
              <a:buNone/>
            </a:pPr>
            <a:endParaRPr b="1" i="1"/>
          </a:p>
          <a:p>
            <a:pPr>
              <a:lnSpc>
                <a:spcPct val="80000"/>
              </a:lnSpc>
            </a:pPr>
            <a:r>
              <a:rPr b="1" i="1"/>
              <a:t> Минарет –</a:t>
            </a:r>
          </a:p>
          <a:p>
            <a:pPr>
              <a:lnSpc>
                <a:spcPct val="80000"/>
              </a:lnSpc>
              <a:buNone/>
            </a:pPr>
            <a:endParaRPr b="1" i="1"/>
          </a:p>
          <a:p>
            <a:pPr>
              <a:lnSpc>
                <a:spcPct val="80000"/>
              </a:lnSpc>
            </a:pPr>
            <a:r>
              <a:rPr b="1" i="1"/>
              <a:t>Салям алейкум – </a:t>
            </a:r>
          </a:p>
          <a:p>
            <a:pPr>
              <a:lnSpc>
                <a:spcPct val="80000"/>
              </a:lnSpc>
            </a:pPr>
            <a:r>
              <a:rPr b="1" i="1"/>
              <a:t>Намаз – </a:t>
            </a:r>
          </a:p>
          <a:p>
            <a:pPr>
              <a:lnSpc>
                <a:spcPct val="80000"/>
              </a:lnSpc>
            </a:pPr>
            <a:r>
              <a:rPr b="1" i="1"/>
              <a:t>Сааз – </a:t>
            </a:r>
          </a:p>
          <a:p>
            <a:pPr>
              <a:lnSpc>
                <a:spcPct val="80000"/>
              </a:lnSpc>
              <a:buFont typeface="Arial" pitchFamily="34" charset="0"/>
            </a:pPr>
            <a:r>
              <a:rPr b="1" i="1"/>
              <a:t>Ашик</a:t>
            </a:r>
            <a:r>
              <a:rPr i="1"/>
              <a:t> - </a:t>
            </a:r>
          </a:p>
        </p:txBody>
      </p:sp>
      <p:sp>
        <p:nvSpPr>
          <p:cNvPr id="22532" name="Заполнитель текста 16387"/>
          <p:cNvSpPr>
            <a:spLocks noGrp="1" noEditPoints="1"/>
          </p:cNvSpPr>
          <p:nvPr>
            <p:ph type="body" sz="half"/>
          </p:nvPr>
        </p:nvSpPr>
        <p:spPr>
          <a:xfrm>
            <a:off x="3432175" y="1317625"/>
            <a:ext cx="5895975" cy="47117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buNone/>
            </a:pPr>
            <a:r>
              <a:rPr sz="2400" i="1"/>
              <a:t>господин</a:t>
            </a:r>
          </a:p>
          <a:p>
            <a:pPr>
              <a:buNone/>
            </a:pPr>
            <a:r>
              <a:rPr sz="2400" i="1"/>
              <a:t>здесь: красавица, стройная как</a:t>
            </a:r>
            <a:r>
              <a:rPr lang="ru-RU" sz="2400" i="1"/>
              <a:t> </a:t>
            </a:r>
            <a:r>
              <a:rPr sz="2400" i="1"/>
              <a:t>газель</a:t>
            </a:r>
          </a:p>
          <a:p>
            <a:pPr>
              <a:buNone/>
            </a:pPr>
            <a:r>
              <a:rPr sz="2400" i="1"/>
              <a:t>юноша</a:t>
            </a:r>
          </a:p>
          <a:p>
            <a:pPr>
              <a:buNone/>
            </a:pPr>
            <a:r>
              <a:rPr sz="2400" i="1"/>
              <a:t>постоялый и торговый дом в городе, на дороге</a:t>
            </a:r>
          </a:p>
          <a:p>
            <a:pPr>
              <a:buNone/>
            </a:pPr>
            <a:r>
              <a:rPr sz="2400" i="1"/>
              <a:t>башня у мечети, откуда созывали мусульман на молитву</a:t>
            </a:r>
          </a:p>
          <a:p>
            <a:pPr>
              <a:buNone/>
            </a:pPr>
            <a:r>
              <a:rPr sz="2400" i="1"/>
              <a:t>здравствуйте!</a:t>
            </a:r>
          </a:p>
          <a:p>
            <a:pPr>
              <a:buNone/>
            </a:pPr>
            <a:r>
              <a:rPr sz="2400" i="1"/>
              <a:t>ежедневное пятикратное моление</a:t>
            </a:r>
          </a:p>
          <a:p>
            <a:pPr>
              <a:buNone/>
            </a:pPr>
            <a:r>
              <a:rPr sz="2400" i="1"/>
              <a:t>турецкая балалайка</a:t>
            </a:r>
          </a:p>
          <a:p>
            <a:pPr>
              <a:buNone/>
            </a:pPr>
            <a:r>
              <a:rPr sz="2400" i="1"/>
              <a:t>певец</a:t>
            </a:r>
          </a:p>
          <a:p>
            <a:pPr>
              <a:lnSpc>
                <a:spcPct val="80000"/>
              </a:lnSpc>
              <a:buNone/>
            </a:pPr>
            <a:endParaRPr sz="2400" i="1"/>
          </a:p>
          <a:p>
            <a:pPr>
              <a:lnSpc>
                <a:spcPct val="80000"/>
              </a:lnSpc>
            </a:pPr>
            <a:endParaRPr sz="1800"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Название 17413"/>
          <p:cNvSpPr>
            <a:spLocks noGrp="1" noEditPoint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solidFill>
            <a:srgbClr val="FDE9D9"/>
          </a:solidFill>
          <a:ln>
            <a:noFill/>
          </a:ln>
        </p:spPr>
        <p:txBody>
          <a:bodyPr anchor="ctr"/>
          <a:lstStyle>
            <a:lvl1pPr mar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1pPr>
            <a:lvl2pPr marL="4572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2pPr>
            <a:lvl3pPr marL="9144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3pPr>
            <a:lvl4pPr marL="13716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4pPr>
            <a:lvl5pPr marL="18288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5pPr>
            <a:lvl6pPr marL="22860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6pPr>
            <a:lvl7pPr marL="27432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7pPr>
            <a:lvl8pPr marL="32004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8pPr>
            <a:lvl9pPr marL="36576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b="1">
                <a:solidFill>
                  <a:schemeClr val="bg2"/>
                </a:solidFill>
              </a:rPr>
              <a:t>Словарик восточных слов</a:t>
            </a:r>
          </a:p>
        </p:txBody>
      </p:sp>
      <p:sp>
        <p:nvSpPr>
          <p:cNvPr id="23555" name="Заполнитель текста 17410"/>
          <p:cNvSpPr>
            <a:spLocks noGrp="1" noEditPoints="1"/>
          </p:cNvSpPr>
          <p:nvPr>
            <p:ph type="body" sz="half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90000"/>
              </a:lnSpc>
            </a:pPr>
            <a:r>
              <a:rPr b="1" i="1"/>
              <a:t>Аллах –</a:t>
            </a:r>
          </a:p>
          <a:p>
            <a:pPr>
              <a:lnSpc>
                <a:spcPct val="90000"/>
              </a:lnSpc>
            </a:pPr>
            <a:r>
              <a:rPr b="1" i="1"/>
              <a:t>Чауши –</a:t>
            </a:r>
          </a:p>
          <a:p>
            <a:pPr>
              <a:lnSpc>
                <a:spcPct val="90000"/>
              </a:lnSpc>
            </a:pPr>
            <a:r>
              <a:rPr b="1" i="1"/>
              <a:t>Ана –</a:t>
            </a:r>
          </a:p>
          <a:p>
            <a:pPr>
              <a:lnSpc>
                <a:spcPct val="90000"/>
              </a:lnSpc>
            </a:pPr>
            <a:r>
              <a:rPr b="1" i="1"/>
              <a:t>Хадерилиаз –</a:t>
            </a:r>
          </a:p>
          <a:p>
            <a:pPr>
              <a:lnSpc>
                <a:spcPct val="90000"/>
              </a:lnSpc>
            </a:pPr>
            <a:r>
              <a:rPr b="1" i="1"/>
              <a:t>Кериб –</a:t>
            </a:r>
          </a:p>
          <a:p>
            <a:pPr>
              <a:lnSpc>
                <a:spcPct val="90000"/>
              </a:lnSpc>
            </a:pPr>
            <a:r>
              <a:rPr b="1" i="1"/>
              <a:t>Рашид –</a:t>
            </a:r>
          </a:p>
          <a:p>
            <a:pPr>
              <a:lnSpc>
                <a:spcPct val="90000"/>
              </a:lnSpc>
            </a:pPr>
            <a:r>
              <a:rPr b="1" i="1"/>
              <a:t>Чапра –</a:t>
            </a:r>
          </a:p>
          <a:p>
            <a:pPr>
              <a:lnSpc>
                <a:spcPct val="90000"/>
              </a:lnSpc>
            </a:pPr>
            <a:r>
              <a:rPr b="1" i="1"/>
              <a:t>Шинды-гёрурсез –</a:t>
            </a:r>
          </a:p>
          <a:p>
            <a:pPr>
              <a:lnSpc>
                <a:spcPct val="90000"/>
              </a:lnSpc>
            </a:pPr>
            <a:r>
              <a:rPr b="1" i="1"/>
              <a:t>Маулям – </a:t>
            </a:r>
          </a:p>
        </p:txBody>
      </p:sp>
      <p:sp>
        <p:nvSpPr>
          <p:cNvPr id="23556" name="Заполнитель текста 17414"/>
          <p:cNvSpPr>
            <a:spLocks noGrp="1" noEditPoints="1"/>
          </p:cNvSpPr>
          <p:nvPr>
            <p:ph type="body" sz="half"/>
          </p:nvPr>
        </p:nvSpPr>
        <p:spPr>
          <a:xfrm>
            <a:off x="4648200" y="1600200"/>
            <a:ext cx="4038600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>
              <a:lnSpc>
                <a:spcPct val="90000"/>
              </a:lnSpc>
              <a:buNone/>
            </a:pPr>
            <a:r>
              <a:t>Бог</a:t>
            </a:r>
          </a:p>
          <a:p>
            <a:pPr>
              <a:lnSpc>
                <a:spcPct val="90000"/>
              </a:lnSpc>
              <a:buNone/>
            </a:pPr>
            <a:r>
              <a:t>слуги</a:t>
            </a:r>
          </a:p>
          <a:p>
            <a:pPr>
              <a:lnSpc>
                <a:spcPct val="90000"/>
              </a:lnSpc>
              <a:buNone/>
            </a:pPr>
            <a:r>
              <a:t>мать</a:t>
            </a:r>
          </a:p>
          <a:p>
            <a:pPr>
              <a:lnSpc>
                <a:spcPct val="90000"/>
              </a:lnSpc>
              <a:buNone/>
            </a:pPr>
            <a:r>
              <a:t>святой Георгий</a:t>
            </a:r>
          </a:p>
          <a:p>
            <a:pPr>
              <a:lnSpc>
                <a:spcPct val="90000"/>
              </a:lnSpc>
              <a:buNone/>
            </a:pPr>
            <a:r>
              <a:t>нищий</a:t>
            </a:r>
          </a:p>
          <a:p>
            <a:pPr>
              <a:lnSpc>
                <a:spcPct val="90000"/>
              </a:lnSpc>
              <a:buNone/>
            </a:pPr>
            <a:r>
              <a:t>храбрый</a:t>
            </a:r>
          </a:p>
          <a:p>
            <a:pPr>
              <a:lnSpc>
                <a:spcPct val="90000"/>
              </a:lnSpc>
              <a:buNone/>
            </a:pPr>
            <a:r>
              <a:t>занавес</a:t>
            </a:r>
          </a:p>
          <a:p>
            <a:pPr>
              <a:lnSpc>
                <a:spcPct val="90000"/>
              </a:lnSpc>
              <a:buNone/>
            </a:pPr>
            <a:r>
              <a:t>скоро узнаете</a:t>
            </a:r>
          </a:p>
          <a:p>
            <a:pPr>
              <a:lnSpc>
                <a:spcPct val="90000"/>
              </a:lnSpc>
              <a:buNone/>
            </a:pPr>
            <a:r>
              <a:t>создатель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Хозяин\Desktop\1613629884_34-p-fon-dlya-prezentatsii-po-okruzhayushchemu-3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357188"/>
            <a:ext cx="9531350" cy="7348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79" name="Изображение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551613" y="698500"/>
            <a:ext cx="2763837" cy="615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80" name="Изображение 3"/>
          <p:cNvPicPr>
            <a:picLocks noChangeAspect="1"/>
          </p:cNvPicPr>
          <p:nvPr/>
        </p:nvPicPr>
        <p:blipFill>
          <a:blip r:embed="rId5"/>
          <a:srcRect l="1585" t="15955" r="6216" b="2441"/>
          <a:stretch/>
        </p:blipFill>
        <p:spPr>
          <a:xfrm>
            <a:off x="146050" y="244475"/>
            <a:ext cx="6405563" cy="5875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Хозяин\Desktop\1613629884_34-p-fon-dlya-prezentatsii-po-okruzhayushchemu-38.jpg"/>
          <p:cNvPicPr>
            <a:picLocks noChangeAspect="1"/>
          </p:cNvPicPr>
          <p:nvPr/>
        </p:nvPicPr>
        <p:blipFill>
          <a:blip r:embed="rId3">
            <a:alphaModFix amt="73000"/>
          </a:blip>
          <a:srcRect/>
          <a:stretch>
            <a:fillRect/>
          </a:stretch>
        </p:blipFill>
        <p:spPr>
          <a:xfrm>
            <a:off x="0" y="-395288"/>
            <a:ext cx="9531350" cy="7346951"/>
          </a:xfrm>
          <a:prstGeom prst="rect">
            <a:avLst/>
          </a:prstGeom>
          <a:noFill/>
          <a:ln>
            <a:noFill/>
          </a:ln>
        </p:spPr>
      </p:pic>
      <p:sp>
        <p:nvSpPr>
          <p:cNvPr id="13315" name="Прямоугольник 11302"/>
          <p:cNvSpPr/>
          <p:nvPr/>
        </p:nvSpPr>
        <p:spPr>
          <a:xfrm>
            <a:off x="2700338" y="565150"/>
            <a:ext cx="3889375" cy="1368425"/>
          </a:xfrm>
          <a:prstGeom prst="rect">
            <a:avLst/>
          </a:prstGeom>
          <a:solidFill>
            <a:srgbClr val="E5DFED"/>
          </a:solidFill>
          <a:ln>
            <a:solidFill>
              <a:schemeClr val="tx1"/>
            </a:solidFill>
          </a:ln>
        </p:spPr>
        <p:txBody>
          <a:bodyPr wrap="none" anchor="ctr"/>
          <a:lstStyle/>
          <a:p>
            <a:pPr algn="ctr">
              <a:buNone/>
            </a:pPr>
            <a:r>
              <a:rPr sz="6600" b="1">
                <a:solidFill>
                  <a:schemeClr val="bg2"/>
                </a:solidFill>
                <a:latin typeface="Arial Black" pitchFamily="34" charset="0"/>
                <a:ea typeface="Arial Black" pitchFamily="34" charset="0"/>
              </a:rPr>
              <a:t>Сказки</a:t>
            </a:r>
            <a:r>
              <a:t> </a:t>
            </a:r>
          </a:p>
        </p:txBody>
      </p:sp>
      <p:sp>
        <p:nvSpPr>
          <p:cNvPr id="13316" name="Прямоугольник 11304"/>
          <p:cNvSpPr/>
          <p:nvPr/>
        </p:nvSpPr>
        <p:spPr>
          <a:xfrm>
            <a:off x="755650" y="2565400"/>
            <a:ext cx="3024188" cy="1114425"/>
          </a:xfrm>
          <a:prstGeom prst="rect">
            <a:avLst/>
          </a:prstGeom>
          <a:solidFill>
            <a:srgbClr val="FDE9D9"/>
          </a:solidFill>
          <a:ln w="12700" cap="rnd">
            <a:solidFill>
              <a:schemeClr val="tx1"/>
            </a:solidFill>
          </a:ln>
        </p:spPr>
        <p:txBody>
          <a:bodyPr wrap="none" anchor="ctr"/>
          <a:lstStyle/>
          <a:p>
            <a:pPr algn="ctr">
              <a:buNone/>
            </a:pPr>
            <a:r>
              <a:rPr sz="4400" b="1">
                <a:solidFill>
                  <a:schemeClr val="bg2"/>
                </a:solidFill>
              </a:rPr>
              <a:t> Народные</a:t>
            </a:r>
          </a:p>
        </p:txBody>
      </p:sp>
      <p:sp>
        <p:nvSpPr>
          <p:cNvPr id="13317" name="Прямоугольник 11305"/>
          <p:cNvSpPr/>
          <p:nvPr/>
        </p:nvSpPr>
        <p:spPr>
          <a:xfrm>
            <a:off x="5089525" y="2565400"/>
            <a:ext cx="3025775" cy="1150938"/>
          </a:xfrm>
          <a:prstGeom prst="rect">
            <a:avLst/>
          </a:prstGeom>
          <a:solidFill>
            <a:srgbClr val="D5F5F4"/>
          </a:solidFill>
          <a:ln>
            <a:solidFill>
              <a:schemeClr val="tx1"/>
            </a:solidFill>
          </a:ln>
        </p:spPr>
        <p:txBody>
          <a:bodyPr wrap="none" anchor="ctr"/>
          <a:lstStyle/>
          <a:p>
            <a:pPr algn="ctr">
              <a:buNone/>
            </a:pPr>
            <a:r>
              <a:rPr sz="4400" b="1">
                <a:solidFill>
                  <a:schemeClr val="bg2"/>
                </a:solidFill>
              </a:rPr>
              <a:t>Авторские</a:t>
            </a:r>
          </a:p>
        </p:txBody>
      </p:sp>
      <p:sp>
        <p:nvSpPr>
          <p:cNvPr id="13318" name="Прямоугольник 11306"/>
          <p:cNvSpPr/>
          <p:nvPr/>
        </p:nvSpPr>
        <p:spPr>
          <a:xfrm>
            <a:off x="446088" y="4341813"/>
            <a:ext cx="620712" cy="2216150"/>
          </a:xfrm>
          <a:prstGeom prst="rect">
            <a:avLst/>
          </a:prstGeom>
          <a:solidFill>
            <a:srgbClr val="F4E9DE"/>
          </a:solidFill>
          <a:ln>
            <a:solidFill>
              <a:schemeClr val="tx1"/>
            </a:solidFill>
          </a:ln>
        </p:spPr>
        <p:txBody>
          <a:bodyPr vert="eaVert" wrap="none" anchor="b"/>
          <a:lstStyle/>
          <a:p>
            <a:pPr algn="ctr">
              <a:buNone/>
            </a:pPr>
            <a:r>
              <a:rPr sz="2800" b="1">
                <a:solidFill>
                  <a:schemeClr val="bg2"/>
                </a:solidFill>
              </a:rPr>
              <a:t>о животных</a:t>
            </a:r>
          </a:p>
        </p:txBody>
      </p:sp>
      <p:sp>
        <p:nvSpPr>
          <p:cNvPr id="13319" name="Прямоугольник 11307"/>
          <p:cNvSpPr/>
          <p:nvPr/>
        </p:nvSpPr>
        <p:spPr>
          <a:xfrm>
            <a:off x="1965325" y="4437063"/>
            <a:ext cx="603250" cy="2160587"/>
          </a:xfrm>
          <a:prstGeom prst="rect">
            <a:avLst/>
          </a:prstGeom>
          <a:solidFill>
            <a:srgbClr val="F4E9DE"/>
          </a:solidFill>
          <a:ln>
            <a:solidFill>
              <a:schemeClr val="tx1"/>
            </a:solidFill>
          </a:ln>
        </p:spPr>
        <p:txBody>
          <a:bodyPr vert="eaVert" anchor="ctr">
            <a:spAutoFit/>
          </a:bodyPr>
          <a:lstStyle/>
          <a:p>
            <a:pPr algn="ctr">
              <a:buNone/>
            </a:pPr>
            <a:r>
              <a:rPr sz="2800" b="1">
                <a:solidFill>
                  <a:schemeClr val="bg2"/>
                </a:solidFill>
              </a:rPr>
              <a:t>бытовые</a:t>
            </a:r>
          </a:p>
        </p:txBody>
      </p:sp>
      <p:sp>
        <p:nvSpPr>
          <p:cNvPr id="13320" name="Прямоугольник 11308"/>
          <p:cNvSpPr/>
          <p:nvPr/>
        </p:nvSpPr>
        <p:spPr>
          <a:xfrm>
            <a:off x="3549650" y="4349750"/>
            <a:ext cx="603250" cy="2189163"/>
          </a:xfrm>
          <a:prstGeom prst="rect">
            <a:avLst/>
          </a:prstGeom>
          <a:solidFill>
            <a:srgbClr val="F4E9DE"/>
          </a:solidFill>
          <a:ln>
            <a:solidFill>
              <a:schemeClr val="tx1"/>
            </a:solidFill>
          </a:ln>
        </p:spPr>
        <p:txBody>
          <a:bodyPr vert="eaVert" wrap="none" anchor="ctr">
            <a:spAutoFit/>
          </a:bodyPr>
          <a:lstStyle/>
          <a:p>
            <a:pPr algn="ctr">
              <a:buNone/>
            </a:pPr>
            <a:r>
              <a:rPr sz="2800" b="1">
                <a:solidFill>
                  <a:schemeClr val="bg2"/>
                </a:solidFill>
              </a:rPr>
              <a:t>волшебные</a:t>
            </a:r>
          </a:p>
        </p:txBody>
      </p:sp>
      <p:sp>
        <p:nvSpPr>
          <p:cNvPr id="13321" name="Прямоугольник 11309"/>
          <p:cNvSpPr/>
          <p:nvPr/>
        </p:nvSpPr>
        <p:spPr>
          <a:xfrm>
            <a:off x="5207000" y="4303713"/>
            <a:ext cx="603250" cy="2208212"/>
          </a:xfrm>
          <a:prstGeom prst="rect">
            <a:avLst/>
          </a:prstGeom>
          <a:solidFill>
            <a:srgbClr val="D5F5F4"/>
          </a:solidFill>
          <a:ln>
            <a:solidFill>
              <a:schemeClr val="tx1"/>
            </a:solidFill>
          </a:ln>
        </p:spPr>
        <p:txBody>
          <a:bodyPr vert="eaVert" wrap="none" anchor="ctr">
            <a:spAutoFit/>
          </a:bodyPr>
          <a:lstStyle/>
          <a:p>
            <a:pPr algn="ctr">
              <a:buNone/>
            </a:pPr>
            <a:r>
              <a:rPr sz="2800" b="1">
                <a:solidFill>
                  <a:schemeClr val="bg2"/>
                </a:solidFill>
              </a:rPr>
              <a:t>о животных</a:t>
            </a:r>
          </a:p>
        </p:txBody>
      </p:sp>
      <p:sp>
        <p:nvSpPr>
          <p:cNvPr id="13322" name="Прямоугольник 11310"/>
          <p:cNvSpPr/>
          <p:nvPr/>
        </p:nvSpPr>
        <p:spPr>
          <a:xfrm>
            <a:off x="6710363" y="4451350"/>
            <a:ext cx="603250" cy="2087563"/>
          </a:xfrm>
          <a:prstGeom prst="rect">
            <a:avLst/>
          </a:prstGeom>
          <a:solidFill>
            <a:srgbClr val="D5F5F4"/>
          </a:solidFill>
          <a:ln>
            <a:solidFill>
              <a:schemeClr val="tx1"/>
            </a:solidFill>
          </a:ln>
        </p:spPr>
        <p:txBody>
          <a:bodyPr vert="eaVert" anchor="ctr">
            <a:spAutoFit/>
          </a:bodyPr>
          <a:lstStyle/>
          <a:p>
            <a:pPr algn="ctr">
              <a:buNone/>
            </a:pPr>
            <a:r>
              <a:rPr sz="2800" b="1">
                <a:solidFill>
                  <a:schemeClr val="bg2"/>
                </a:solidFill>
              </a:rPr>
              <a:t>бытовые</a:t>
            </a:r>
          </a:p>
        </p:txBody>
      </p:sp>
      <p:sp>
        <p:nvSpPr>
          <p:cNvPr id="13323" name="Прямоугольник 11311"/>
          <p:cNvSpPr/>
          <p:nvPr/>
        </p:nvSpPr>
        <p:spPr>
          <a:xfrm>
            <a:off x="8123238" y="4314825"/>
            <a:ext cx="603250" cy="2189163"/>
          </a:xfrm>
          <a:prstGeom prst="rect">
            <a:avLst/>
          </a:prstGeom>
          <a:solidFill>
            <a:srgbClr val="D5F5F4"/>
          </a:solidFill>
          <a:ln>
            <a:solidFill>
              <a:schemeClr val="tx1"/>
            </a:solidFill>
          </a:ln>
        </p:spPr>
        <p:txBody>
          <a:bodyPr vert="eaVert" wrap="none" anchor="ctr">
            <a:spAutoFit/>
          </a:bodyPr>
          <a:lstStyle/>
          <a:p>
            <a:pPr algn="ctr">
              <a:buNone/>
            </a:pPr>
            <a:r>
              <a:rPr sz="2800" b="1">
                <a:solidFill>
                  <a:schemeClr val="bg2"/>
                </a:solidFill>
              </a:rPr>
              <a:t>волшебные</a:t>
            </a:r>
          </a:p>
        </p:txBody>
      </p:sp>
      <p:sp>
        <p:nvSpPr>
          <p:cNvPr id="13324" name="Линия 11312"/>
          <p:cNvSpPr/>
          <p:nvPr/>
        </p:nvSpPr>
        <p:spPr>
          <a:xfrm flipH="1">
            <a:off x="2700338" y="2133600"/>
            <a:ext cx="576262" cy="431800"/>
          </a:xfrm>
          <a:prstGeom prst="line">
            <a:avLst/>
          </a:prstGeom>
          <a:noFill/>
          <a:ln>
            <a:solidFill>
              <a:schemeClr val="tx1"/>
            </a:solidFill>
            <a:tailEnd type="triangle"/>
          </a:ln>
        </p:spPr>
        <p:txBody>
          <a:bodyPr/>
          <a:lstStyle/>
          <a:p>
            <a:pPr>
              <a:buNone/>
            </a:pPr>
            <a:endParaRPr/>
          </a:p>
        </p:txBody>
      </p:sp>
      <p:sp>
        <p:nvSpPr>
          <p:cNvPr id="13325" name="Линия 11313"/>
          <p:cNvSpPr/>
          <p:nvPr/>
        </p:nvSpPr>
        <p:spPr>
          <a:xfrm>
            <a:off x="5940425" y="2133600"/>
            <a:ext cx="503238" cy="431800"/>
          </a:xfrm>
          <a:prstGeom prst="line">
            <a:avLst/>
          </a:prstGeom>
          <a:noFill/>
          <a:ln>
            <a:solidFill>
              <a:schemeClr val="tx1"/>
            </a:solidFill>
            <a:tailEnd type="triangle"/>
          </a:ln>
        </p:spPr>
        <p:txBody>
          <a:bodyPr/>
          <a:lstStyle/>
          <a:p>
            <a:pPr>
              <a:buNone/>
            </a:pPr>
            <a:endParaRPr/>
          </a:p>
        </p:txBody>
      </p:sp>
      <p:sp>
        <p:nvSpPr>
          <p:cNvPr id="13326" name="Линия 11315"/>
          <p:cNvSpPr/>
          <p:nvPr/>
        </p:nvSpPr>
        <p:spPr>
          <a:xfrm>
            <a:off x="2339975" y="3716338"/>
            <a:ext cx="0" cy="720725"/>
          </a:xfrm>
          <a:prstGeom prst="line">
            <a:avLst/>
          </a:prstGeom>
          <a:noFill/>
          <a:ln>
            <a:solidFill>
              <a:schemeClr val="tx1"/>
            </a:solidFill>
            <a:tailEnd type="triangle"/>
          </a:ln>
        </p:spPr>
        <p:txBody>
          <a:bodyPr/>
          <a:lstStyle/>
          <a:p>
            <a:pPr>
              <a:buNone/>
            </a:pPr>
            <a:endParaRPr/>
          </a:p>
        </p:txBody>
      </p:sp>
      <p:sp>
        <p:nvSpPr>
          <p:cNvPr id="13327" name="Линия 11318"/>
          <p:cNvSpPr/>
          <p:nvPr/>
        </p:nvSpPr>
        <p:spPr>
          <a:xfrm>
            <a:off x="6877050" y="3716338"/>
            <a:ext cx="0" cy="720725"/>
          </a:xfrm>
          <a:prstGeom prst="line">
            <a:avLst/>
          </a:prstGeom>
          <a:noFill/>
          <a:ln>
            <a:solidFill>
              <a:schemeClr val="tx1"/>
            </a:solidFill>
            <a:tailEnd type="triangle"/>
          </a:ln>
        </p:spPr>
        <p:txBody>
          <a:bodyPr/>
          <a:lstStyle/>
          <a:p>
            <a:pPr>
              <a:buNone/>
            </a:pPr>
            <a:endParaRPr/>
          </a:p>
        </p:txBody>
      </p:sp>
      <p:sp>
        <p:nvSpPr>
          <p:cNvPr id="13328" name="Линия 11323"/>
          <p:cNvSpPr/>
          <p:nvPr/>
        </p:nvSpPr>
        <p:spPr>
          <a:xfrm flipH="1">
            <a:off x="611188" y="3716338"/>
            <a:ext cx="647700" cy="576262"/>
          </a:xfrm>
          <a:prstGeom prst="line">
            <a:avLst/>
          </a:prstGeom>
          <a:noFill/>
          <a:ln>
            <a:solidFill>
              <a:schemeClr val="tx1"/>
            </a:solidFill>
            <a:tailEnd type="triangle"/>
          </a:ln>
        </p:spPr>
        <p:txBody>
          <a:bodyPr vert="eaVert" wrap="none" anchor="b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3329" name="Линия 11324"/>
          <p:cNvSpPr/>
          <p:nvPr/>
        </p:nvSpPr>
        <p:spPr>
          <a:xfrm>
            <a:off x="3419475" y="3716338"/>
            <a:ext cx="431800" cy="576262"/>
          </a:xfrm>
          <a:prstGeom prst="line">
            <a:avLst/>
          </a:prstGeom>
          <a:noFill/>
          <a:ln>
            <a:solidFill>
              <a:schemeClr val="tx1"/>
            </a:solidFill>
            <a:tailEnd type="triangle"/>
          </a:ln>
        </p:spPr>
        <p:txBody>
          <a:bodyPr vert="eaVert" wrap="none" anchor="b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3330" name="Линия 11325"/>
          <p:cNvSpPr/>
          <p:nvPr/>
        </p:nvSpPr>
        <p:spPr>
          <a:xfrm flipH="1">
            <a:off x="5364163" y="3716338"/>
            <a:ext cx="576262" cy="576262"/>
          </a:xfrm>
          <a:prstGeom prst="line">
            <a:avLst/>
          </a:prstGeom>
          <a:noFill/>
          <a:ln>
            <a:solidFill>
              <a:schemeClr val="tx1"/>
            </a:solidFill>
            <a:tailEnd type="triangle"/>
          </a:ln>
        </p:spPr>
        <p:txBody>
          <a:bodyPr vert="eaVert" wrap="none" anchor="b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13331" name="Линия 11327"/>
          <p:cNvSpPr/>
          <p:nvPr/>
        </p:nvSpPr>
        <p:spPr>
          <a:xfrm>
            <a:off x="8027988" y="3716338"/>
            <a:ext cx="504825" cy="576262"/>
          </a:xfrm>
          <a:prstGeom prst="line">
            <a:avLst/>
          </a:prstGeom>
          <a:noFill/>
          <a:ln>
            <a:solidFill>
              <a:schemeClr val="tx1"/>
            </a:solidFill>
            <a:tailEnd type="triangle"/>
          </a:ln>
        </p:spPr>
        <p:txBody>
          <a:bodyPr vert="eaVert" wrap="none" anchor="b">
            <a:noAutofit/>
          </a:bodyPr>
          <a:lstStyle/>
          <a:p>
            <a:pPr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1" animBg="1"/>
      <p:bldP spid="13317" grpId="2" animBg="1"/>
      <p:bldP spid="13318" grpId="3" animBg="1"/>
      <p:bldP spid="13319" grpId="4" animBg="1"/>
      <p:bldP spid="13320" grpId="5" animBg="1"/>
      <p:bldP spid="13321" grpId="6" animBg="1"/>
      <p:bldP spid="13322" grpId="7" animBg="1"/>
      <p:bldP spid="13323" grpId="8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Изображение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39" name="Текст. поле 2"/>
          <p:cNvSpPr txBox="1"/>
          <p:nvPr/>
        </p:nvSpPr>
        <p:spPr>
          <a:xfrm>
            <a:off x="1668463" y="1257300"/>
            <a:ext cx="6067425" cy="20478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5400">
                <a:solidFill>
                  <a:srgbClr val="FFFF00"/>
                </a:solidFill>
                <a:latin typeface="Comic Sans MS" pitchFamily="66" charset="0"/>
                <a:ea typeface="Comic Sans MS" pitchFamily="66" charset="0"/>
              </a:rPr>
              <a:t>Турецкая сказка </a:t>
            </a:r>
            <a:r>
              <a:rPr lang="ru-RU" sz="7200">
                <a:solidFill>
                  <a:srgbClr val="FFFF00"/>
                </a:solidFill>
                <a:latin typeface="Comic Sans MS" pitchFamily="66" charset="0"/>
                <a:ea typeface="Comic Sans MS" pitchFamily="66" charset="0"/>
              </a:rPr>
              <a:t>Ашик-Кериб</a:t>
            </a:r>
            <a:endParaRPr lang="en-US" sz="7200">
              <a:solidFill>
                <a:srgbClr val="FFFF00"/>
              </a:solidFill>
              <a:latin typeface="Comic Sans MS" pitchFamily="66" charset="0"/>
              <a:ea typeface="Comic Sans MS" pitchFamily="66" charset="0"/>
            </a:endParaRPr>
          </a:p>
        </p:txBody>
      </p:sp>
      <p:sp>
        <p:nvSpPr>
          <p:cNvPr id="14340" name="Текст. поле 3"/>
          <p:cNvSpPr txBox="1"/>
          <p:nvPr/>
        </p:nvSpPr>
        <p:spPr>
          <a:xfrm>
            <a:off x="2530475" y="4159250"/>
            <a:ext cx="4659313" cy="167005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/>
              <a:t>УМК Школа России</a:t>
            </a:r>
          </a:p>
          <a:p>
            <a:pPr algn="ctr">
              <a:buNone/>
            </a:pPr>
            <a:r>
              <a:rPr lang="ru-RU" sz="2400"/>
              <a:t>литературное чтение</a:t>
            </a:r>
          </a:p>
          <a:p>
            <a:pPr algn="ctr">
              <a:buNone/>
            </a:pPr>
            <a:r>
              <a:rPr lang="ru-RU" sz="2400"/>
              <a:t>4 класс</a:t>
            </a:r>
          </a:p>
          <a:p>
            <a:pPr algn="ctr">
              <a:buNone/>
            </a:pPr>
            <a:r>
              <a:rPr lang="ru-RU" sz="32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Хозяин\Desktop\1613629884_34-p-fon-dlya-prezentatsii-po-okruzhayushchemu-3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-357188"/>
            <a:ext cx="9531350" cy="7348538"/>
          </a:xfrm>
          <a:prstGeom prst="rect">
            <a:avLst/>
          </a:prstGeom>
          <a:noFill/>
          <a:ln>
            <a:noFill/>
          </a:ln>
        </p:spPr>
      </p:pic>
      <p:sp>
        <p:nvSpPr>
          <p:cNvPr id="15363" name="Название 15361"/>
          <p:cNvSpPr>
            <a:spLocks noGrp="1" noEditPoints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1pPr>
            <a:lvl2pPr marL="4572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2pPr>
            <a:lvl3pPr marL="9144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3pPr>
            <a:lvl4pPr marL="13716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4pPr>
            <a:lvl5pPr marL="18288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5pPr>
            <a:lvl6pPr marL="22860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6pPr>
            <a:lvl7pPr marL="27432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7pPr>
            <a:lvl8pPr marL="32004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8pPr>
            <a:lvl9pPr marL="36576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sz="4000" b="1">
                <a:solidFill>
                  <a:schemeClr val="bg2"/>
                </a:solidFill>
              </a:rPr>
              <a:t>«Ашик-Кериб»</a:t>
            </a:r>
            <a:br>
              <a:rPr sz="4000" b="1">
                <a:solidFill>
                  <a:schemeClr val="bg2"/>
                </a:solidFill>
              </a:rPr>
            </a:br>
            <a:r>
              <a:rPr sz="2800">
                <a:solidFill>
                  <a:schemeClr val="bg2"/>
                </a:solidFill>
              </a:rPr>
              <a:t>восточная сказка</a:t>
            </a:r>
          </a:p>
        </p:txBody>
      </p:sp>
      <p:pic>
        <p:nvPicPr>
          <p:cNvPr id="15364" name="Изображение 15369"/>
          <p:cNvPicPr>
            <a:picLocks noGrp="1" noChangeAspect="1" noEditPoint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41300" y="1471613"/>
            <a:ext cx="8661400" cy="502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Хозяин\Desktop\1613629884_34-p-fon-dlya-prezentatsii-po-okruzhayushchemu-38.jpg"/>
          <p:cNvPicPr>
            <a:picLocks noChangeAspect="1"/>
          </p:cNvPicPr>
          <p:nvPr/>
        </p:nvPicPr>
        <p:blipFill>
          <a:blip r:embed="rId3">
            <a:alphaModFix amt="59000"/>
          </a:blip>
          <a:srcRect/>
          <a:stretch>
            <a:fillRect/>
          </a:stretch>
        </p:blipFill>
        <p:spPr>
          <a:xfrm>
            <a:off x="0" y="-366936"/>
            <a:ext cx="9531350" cy="7348538"/>
          </a:xfrm>
          <a:prstGeom prst="rect">
            <a:avLst/>
          </a:prstGeom>
          <a:noFill/>
          <a:ln>
            <a:noFill/>
          </a:ln>
        </p:spPr>
      </p:pic>
      <p:sp>
        <p:nvSpPr>
          <p:cNvPr id="16387" name="Название 57345"/>
          <p:cNvSpPr>
            <a:spLocks noGrp="1" noEditPoints="1"/>
          </p:cNvSpPr>
          <p:nvPr>
            <p:ph type="title"/>
          </p:nvPr>
        </p:nvSpPr>
        <p:spPr>
          <a:xfrm>
            <a:off x="190500" y="266700"/>
            <a:ext cx="8420100" cy="1647825"/>
          </a:xfrm>
          <a:prstGeom prst="rect">
            <a:avLst/>
          </a:prstGeom>
          <a:solidFill>
            <a:srgbClr val="EBF1DD"/>
          </a:solidFill>
          <a:ln>
            <a:noFill/>
          </a:ln>
        </p:spPr>
        <p:txBody>
          <a:bodyPr anchor="ctr"/>
          <a:lstStyle>
            <a:lvl1pPr mar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1pPr>
            <a:lvl2pPr marL="4572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2pPr>
            <a:lvl3pPr marL="9144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3pPr>
            <a:lvl4pPr marL="13716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4pPr>
            <a:lvl5pPr marL="18288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5pPr>
            <a:lvl6pPr marL="22860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6pPr>
            <a:lvl7pPr marL="27432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7pPr>
            <a:lvl8pPr marL="32004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8pPr>
            <a:lvl9pPr marL="36576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b="1">
                <a:solidFill>
                  <a:schemeClr val="bg2"/>
                </a:solidFill>
                <a:latin typeface="Comic Sans MS" pitchFamily="66" charset="0"/>
                <a:ea typeface="Comic Sans MS" pitchFamily="66" charset="0"/>
              </a:rPr>
              <a:t>Особенности волшебных сказок</a:t>
            </a:r>
          </a:p>
        </p:txBody>
      </p:sp>
      <p:sp>
        <p:nvSpPr>
          <p:cNvPr id="16388" name="Заполнитель текста 57346"/>
          <p:cNvSpPr>
            <a:spLocks noGrp="1" noEditPoints="1"/>
          </p:cNvSpPr>
          <p:nvPr>
            <p:ph type="body"/>
          </p:nvPr>
        </p:nvSpPr>
        <p:spPr>
          <a:xfrm>
            <a:off x="76200" y="2362200"/>
            <a:ext cx="8229600" cy="4495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3200" b="0" i="0" u="none" baseline="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 kumimoji="0" sz="2800" b="0" i="0" u="none" baseline="0">
                <a:solidFill>
                  <a:schemeClr val="tx1"/>
                </a:solidFill>
                <a:latin typeface="Arial" pitchFamily="34" charset="0"/>
              </a:defRPr>
            </a:lvl2pPr>
            <a:lvl3pPr marL="1143000" lvl="1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2400" b="0" i="0" u="none" baseline="0">
                <a:solidFill>
                  <a:schemeClr val="tx1"/>
                </a:solidFill>
                <a:latin typeface="Arial" pitchFamily="34" charset="0"/>
              </a:defRPr>
            </a:lvl3pPr>
            <a:lvl4pPr marL="16002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 kumimoji="0" sz="2000" b="0" i="0" u="none" baseline="0">
                <a:solidFill>
                  <a:schemeClr val="tx1"/>
                </a:solidFill>
                <a:latin typeface="Arial" pitchFamily="34" charset="0"/>
              </a:defRPr>
            </a:lvl4pPr>
            <a:lvl5pPr marL="20574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2000" b="0" i="0" u="none" baseline="0">
                <a:solidFill>
                  <a:schemeClr val="tx1"/>
                </a:solidFill>
                <a:latin typeface="Arial" pitchFamily="34" charset="0"/>
              </a:defRPr>
            </a:lvl5pPr>
            <a:lvl6pPr marL="25146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2000" b="0" i="0" u="none" baseline="0">
                <a:solidFill>
                  <a:schemeClr val="tx1"/>
                </a:solidFill>
                <a:latin typeface="Arial" pitchFamily="34" charset="0"/>
              </a:defRPr>
            </a:lvl6pPr>
            <a:lvl7pPr marL="29718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2000" b="0" i="0" u="none" baseline="0">
                <a:solidFill>
                  <a:schemeClr val="tx1"/>
                </a:solidFill>
                <a:latin typeface="Arial" pitchFamily="34" charset="0"/>
              </a:defRPr>
            </a:lvl7pPr>
            <a:lvl8pPr marL="34290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2000" b="0" i="0" u="none" baseline="0">
                <a:solidFill>
                  <a:schemeClr val="tx1"/>
                </a:solidFill>
                <a:latin typeface="Arial" pitchFamily="34" charset="0"/>
              </a:defRPr>
            </a:lvl8pPr>
            <a:lvl9pPr marL="38862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2000" b="0" i="0" u="none" baseline="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sz="4400" b="1">
                <a:latin typeface="Comic Sans MS" pitchFamily="66" charset="0"/>
                <a:ea typeface="Comic Sans MS" pitchFamily="66" charset="0"/>
              </a:rPr>
              <a:t>Троекратность</a:t>
            </a:r>
          </a:p>
          <a:p>
            <a:r>
              <a:rPr sz="4400" b="1">
                <a:latin typeface="Comic Sans MS" pitchFamily="66" charset="0"/>
                <a:ea typeface="Comic Sans MS" pitchFamily="66" charset="0"/>
              </a:rPr>
              <a:t>Чудеса </a:t>
            </a:r>
          </a:p>
          <a:p>
            <a:r>
              <a:rPr sz="4400" b="1">
                <a:latin typeface="Comic Sans MS" pitchFamily="66" charset="0"/>
                <a:ea typeface="Comic Sans MS" pitchFamily="66" charset="0"/>
              </a:rPr>
              <a:t>Волшебные предметы</a:t>
            </a:r>
            <a: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Таблица 17409"/>
          <p:cNvGraphicFramePr/>
          <p:nvPr/>
        </p:nvGraphicFramePr>
        <p:xfrm>
          <a:off x="196850" y="628650"/>
          <a:ext cx="8791575" cy="324707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0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89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600" b="1">
                          <a:solidFill>
                            <a:schemeClr val="bg2"/>
                          </a:solidFill>
                          <a:latin typeface="Times New Roman"/>
                        </a:rPr>
                        <a:t>Положительные герои</a:t>
                      </a:r>
                      <a:endParaRPr lang="en-US" sz="3600" b="1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38100">
                      <a:solidFill>
                        <a:srgbClr val="0033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600" b="1">
                          <a:solidFill>
                            <a:schemeClr val="bg2"/>
                          </a:solidFill>
                          <a:latin typeface="Times New Roman"/>
                        </a:rPr>
                        <a:t>Отрицательные герои </a:t>
                      </a:r>
                      <a:endParaRPr lang="en-US" sz="3600" b="1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38100">
                      <a:solidFill>
                        <a:srgbClr val="0033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600" b="1">
                          <a:solidFill>
                            <a:schemeClr val="bg2"/>
                          </a:solidFill>
                          <a:latin typeface="Times New Roman"/>
                        </a:rPr>
                        <a:t>Нейтральные герои </a:t>
                      </a:r>
                      <a:endParaRPr lang="en-US" sz="3600" b="1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38100">
                      <a:solidFill>
                        <a:srgbClr val="0033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600" b="1">
                          <a:solidFill>
                            <a:schemeClr val="bg2"/>
                          </a:solidFill>
                          <a:latin typeface="Times New Roman"/>
                        </a:rPr>
                        <a:t>Герои - помощники</a:t>
                      </a:r>
                      <a:endParaRPr lang="en-US" sz="3600" b="1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38100">
                      <a:solidFill>
                        <a:srgbClr val="00339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280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38100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280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38100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280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38100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2800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38100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Таблица 18433"/>
          <p:cNvGraphicFramePr/>
          <p:nvPr/>
        </p:nvGraphicFramePr>
        <p:xfrm>
          <a:off x="196850" y="628650"/>
          <a:ext cx="8791575" cy="580739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20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7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7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91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289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600" b="1">
                          <a:solidFill>
                            <a:schemeClr val="bg2"/>
                          </a:solidFill>
                          <a:latin typeface="Times New Roman"/>
                        </a:rPr>
                        <a:t>Положительные герои</a:t>
                      </a:r>
                      <a:endParaRPr lang="en-US" sz="3600" b="1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38100">
                      <a:solidFill>
                        <a:srgbClr val="0033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600" b="1">
                          <a:solidFill>
                            <a:schemeClr val="bg2"/>
                          </a:solidFill>
                          <a:latin typeface="Times New Roman"/>
                        </a:rPr>
                        <a:t>Отрицательные герои </a:t>
                      </a:r>
                      <a:endParaRPr lang="en-US" sz="3600" b="1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38100">
                      <a:solidFill>
                        <a:srgbClr val="0033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600" b="1">
                          <a:solidFill>
                            <a:schemeClr val="bg2"/>
                          </a:solidFill>
                          <a:latin typeface="Times New Roman"/>
                        </a:rPr>
                        <a:t>Нейтральные герои </a:t>
                      </a:r>
                      <a:endParaRPr lang="en-US" sz="3600" b="1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38100">
                      <a:solidFill>
                        <a:srgbClr val="0033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3600" b="1">
                          <a:solidFill>
                            <a:schemeClr val="bg2"/>
                          </a:solidFill>
                          <a:latin typeface="Times New Roman"/>
                        </a:rPr>
                        <a:t>Герои - помощники</a:t>
                      </a:r>
                      <a:endParaRPr lang="en-US" sz="3600" b="1">
                        <a:solidFill>
                          <a:schemeClr val="bg2"/>
                        </a:solidFill>
                        <a:latin typeface="Times New Roman"/>
                      </a:endParaRPr>
                    </a:p>
                  </a:txBody>
                  <a:tcPr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12700">
                      <a:solidFill>
                        <a:srgbClr val="003399"/>
                      </a:solidFill>
                    </a:lnT>
                    <a:lnB w="38100">
                      <a:solidFill>
                        <a:srgbClr val="00339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2913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solidFill>
                            <a:schemeClr val="bg2"/>
                          </a:solidFill>
                          <a:latin typeface="Times New Roman"/>
                        </a:rPr>
                        <a:t>1. Ашик- Кериб</a:t>
                      </a:r>
                    </a:p>
                    <a:p>
                      <a:pPr>
                        <a:buNone/>
                      </a:pPr>
                      <a:r>
                        <a:rPr lang="ru-RU" sz="2800">
                          <a:solidFill>
                            <a:schemeClr val="bg2"/>
                          </a:solidFill>
                          <a:latin typeface="Times New Roman"/>
                        </a:rPr>
                        <a:t>2. Магуль - Мегери</a:t>
                      </a:r>
                    </a:p>
                    <a:p>
                      <a:pPr>
                        <a:buNone/>
                      </a:pPr>
                      <a:r>
                        <a:rPr lang="ru-RU" sz="2800">
                          <a:solidFill>
                            <a:schemeClr val="bg2"/>
                          </a:solidFill>
                          <a:latin typeface="Times New Roman"/>
                        </a:rPr>
                        <a:t>3. Сестра Ашик - Кериба</a:t>
                      </a:r>
                    </a:p>
                  </a:txBody>
                  <a:tcPr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38100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solidFill>
                            <a:schemeClr val="bg2"/>
                          </a:solidFill>
                          <a:latin typeface="Times New Roman"/>
                        </a:rPr>
                        <a:t>1. Куршуд - Бек</a:t>
                      </a:r>
                    </a:p>
                    <a:p>
                      <a:pPr>
                        <a:buNone/>
                      </a:pPr>
                      <a:r>
                        <a:rPr lang="ru-RU" sz="2800">
                          <a:solidFill>
                            <a:schemeClr val="bg2"/>
                          </a:solidFill>
                          <a:latin typeface="Times New Roman"/>
                        </a:rPr>
                        <a:t>2. Брат Куршуд - Бека</a:t>
                      </a:r>
                    </a:p>
                  </a:txBody>
                  <a:tcPr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38100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solidFill>
                            <a:schemeClr val="bg2"/>
                          </a:solidFill>
                          <a:latin typeface="Times New Roman"/>
                        </a:rPr>
                        <a:t>1. Мама Ашик - Кериба</a:t>
                      </a:r>
                    </a:p>
                    <a:p>
                      <a:pPr>
                        <a:buNone/>
                      </a:pPr>
                      <a:r>
                        <a:rPr lang="ru-RU" sz="2800">
                          <a:solidFill>
                            <a:schemeClr val="bg2"/>
                          </a:solidFill>
                          <a:latin typeface="Times New Roman"/>
                        </a:rPr>
                        <a:t>2. Паша</a:t>
                      </a:r>
                    </a:p>
                  </a:txBody>
                  <a:tcPr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38100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2800">
                          <a:solidFill>
                            <a:schemeClr val="bg2"/>
                          </a:solidFill>
                          <a:latin typeface="Times New Roman"/>
                        </a:rPr>
                        <a:t>1. Купец</a:t>
                      </a:r>
                    </a:p>
                    <a:p>
                      <a:pPr>
                        <a:buNone/>
                      </a:pPr>
                      <a:r>
                        <a:rPr lang="ru-RU" sz="2800">
                          <a:solidFill>
                            <a:schemeClr val="bg2"/>
                          </a:solidFill>
                          <a:latin typeface="Times New Roman"/>
                        </a:rPr>
                        <a:t>2. Хадерилиаз</a:t>
                      </a:r>
                    </a:p>
                  </a:txBody>
                  <a:tcPr>
                    <a:lnL w="12700">
                      <a:solidFill>
                        <a:srgbClr val="003399"/>
                      </a:solidFill>
                    </a:lnL>
                    <a:lnR w="12700">
                      <a:solidFill>
                        <a:srgbClr val="003399"/>
                      </a:solidFill>
                    </a:lnR>
                    <a:lnT w="38100">
                      <a:solidFill>
                        <a:srgbClr val="003399"/>
                      </a:solidFill>
                    </a:lnT>
                    <a:lnB w="12700">
                      <a:solidFill>
                        <a:srgbClr val="003399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Текст. поле 1"/>
          <p:cNvSpPr txBox="1"/>
          <p:nvPr/>
        </p:nvSpPr>
        <p:spPr>
          <a:xfrm>
            <a:off x="301625" y="147638"/>
            <a:ext cx="8534400" cy="846137"/>
          </a:xfrm>
          <a:prstGeom prst="rect">
            <a:avLst/>
          </a:prstGeom>
          <a:solidFill>
            <a:srgbClr val="FDE9D9"/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4800">
                <a:solidFill>
                  <a:schemeClr val="bg2"/>
                </a:solidFill>
                <a:latin typeface="Comic Sans MS" pitchFamily="66" charset="0"/>
                <a:ea typeface="Comic Sans MS" pitchFamily="66" charset="0"/>
              </a:rPr>
              <a:t>План сказки "Ашик - Кериб:</a:t>
            </a:r>
            <a:endParaRPr lang="en-US" sz="4800">
              <a:solidFill>
                <a:schemeClr val="bg2"/>
              </a:solidFill>
              <a:latin typeface="Comic Sans MS" pitchFamily="66" charset="0"/>
              <a:ea typeface="Comic Sans MS" pitchFamily="66" charset="0"/>
            </a:endParaRPr>
          </a:p>
        </p:txBody>
      </p:sp>
      <p:sp>
        <p:nvSpPr>
          <p:cNvPr id="19459" name="Текст. поле 2"/>
          <p:cNvSpPr txBox="1"/>
          <p:nvPr/>
        </p:nvSpPr>
        <p:spPr>
          <a:xfrm>
            <a:off x="301625" y="993775"/>
            <a:ext cx="8534400" cy="5686425"/>
          </a:xfrm>
          <a:prstGeom prst="rect">
            <a:avLst/>
          </a:prstGeom>
          <a:solidFill>
            <a:srgbClr val="DBEEF3"/>
          </a:solidFill>
          <a:ln>
            <a:noFill/>
          </a:ln>
        </p:spPr>
        <p:txBody>
          <a:bodyPr wrap="square">
            <a:spAutoFit/>
          </a:bodyPr>
          <a:lstStyle>
            <a:lvl1pPr marL="0" indent="0"/>
          </a:lstStyle>
          <a:p>
            <a:pPr>
              <a:lnSpc>
                <a:spcPct val="150000"/>
              </a:lnSpc>
              <a:buNone/>
            </a:pPr>
            <a:r>
              <a:rPr lang="en-US" sz="2800">
                <a:solidFill>
                  <a:schemeClr val="bg2"/>
                </a:solidFill>
                <a:latin typeface="Tw Cen MT Condensed Extra Bold" pitchFamily="34" charset="0"/>
                <a:ea typeface="Tw Cen MT Condensed Extra Bold" pitchFamily="34" charset="0"/>
              </a:rPr>
              <a:t>1. Богатая красавица и бедный балалаечник.</a:t>
            </a:r>
          </a:p>
          <a:p>
            <a:pPr>
              <a:lnSpc>
                <a:spcPct val="150000"/>
              </a:lnSpc>
              <a:buNone/>
            </a:pPr>
            <a:r>
              <a:rPr lang="en-US" sz="2800">
                <a:solidFill>
                  <a:schemeClr val="bg2"/>
                </a:solidFill>
                <a:latin typeface="Tw Cen MT Condensed Extra Bold" pitchFamily="34" charset="0"/>
                <a:ea typeface="Tw Cen MT Condensed Extra Bold" pitchFamily="34" charset="0"/>
              </a:rPr>
              <a:t>2. Встреча и уговор в саду. </a:t>
            </a:r>
          </a:p>
          <a:p>
            <a:pPr>
              <a:lnSpc>
                <a:spcPct val="150000"/>
              </a:lnSpc>
              <a:buNone/>
            </a:pPr>
            <a:r>
              <a:rPr lang="en-US" sz="2800">
                <a:solidFill>
                  <a:schemeClr val="bg2"/>
                </a:solidFill>
                <a:latin typeface="Tw Cen MT Condensed Extra Bold" pitchFamily="34" charset="0"/>
                <a:ea typeface="Tw Cen MT Condensed Extra Bold" pitchFamily="34" charset="0"/>
              </a:rPr>
              <a:t>3. План Ашик-Кериба. </a:t>
            </a:r>
          </a:p>
          <a:p>
            <a:pPr>
              <a:lnSpc>
                <a:spcPct val="150000"/>
              </a:lnSpc>
              <a:buNone/>
            </a:pPr>
            <a:r>
              <a:rPr lang="en-US" sz="2800">
                <a:solidFill>
                  <a:schemeClr val="bg2"/>
                </a:solidFill>
                <a:latin typeface="Tw Cen MT Condensed Extra Bold" pitchFamily="34" charset="0"/>
                <a:ea typeface="Tw Cen MT Condensed Extra Bold" pitchFamily="34" charset="0"/>
              </a:rPr>
              <a:t>4. Нежданный попутчик и подлость. </a:t>
            </a:r>
          </a:p>
          <a:p>
            <a:pPr>
              <a:lnSpc>
                <a:spcPct val="150000"/>
              </a:lnSpc>
              <a:buNone/>
            </a:pPr>
            <a:r>
              <a:rPr lang="en-US" sz="2800">
                <a:solidFill>
                  <a:schemeClr val="bg2"/>
                </a:solidFill>
                <a:latin typeface="Tw Cen MT Condensed Extra Bold" pitchFamily="34" charset="0"/>
                <a:ea typeface="Tw Cen MT Condensed Extra Bold" pitchFamily="34" charset="0"/>
              </a:rPr>
              <a:t>5. Как Ашик-Кериб разбогател. </a:t>
            </a:r>
          </a:p>
          <a:p>
            <a:pPr>
              <a:lnSpc>
                <a:spcPct val="150000"/>
              </a:lnSpc>
              <a:buNone/>
            </a:pPr>
            <a:r>
              <a:rPr lang="en-US" sz="2800">
                <a:solidFill>
                  <a:schemeClr val="bg2"/>
                </a:solidFill>
                <a:latin typeface="Tw Cen MT Condensed Extra Bold" pitchFamily="34" charset="0"/>
                <a:ea typeface="Tw Cen MT Condensed Extra Bold" pitchFamily="34" charset="0"/>
              </a:rPr>
              <a:t>6. Помощь всадника на белом коне. </a:t>
            </a:r>
          </a:p>
          <a:p>
            <a:pPr>
              <a:lnSpc>
                <a:spcPct val="150000"/>
              </a:lnSpc>
              <a:buNone/>
            </a:pPr>
            <a:r>
              <a:rPr lang="en-US" sz="2800">
                <a:solidFill>
                  <a:schemeClr val="bg2"/>
                </a:solidFill>
                <a:latin typeface="Tw Cen MT Condensed Extra Bold" pitchFamily="34" charset="0"/>
                <a:ea typeface="Tw Cen MT Condensed Extra Bold" pitchFamily="34" charset="0"/>
              </a:rPr>
              <a:t>7. Незнакомец в доме матери Ашик-Кериба. </a:t>
            </a:r>
          </a:p>
          <a:p>
            <a:pPr>
              <a:lnSpc>
                <a:spcPct val="150000"/>
              </a:lnSpc>
              <a:buNone/>
            </a:pPr>
            <a:r>
              <a:rPr lang="en-US" sz="2800">
                <a:solidFill>
                  <a:schemeClr val="bg2"/>
                </a:solidFill>
                <a:latin typeface="Tw Cen MT Condensed Extra Bold" pitchFamily="34" charset="0"/>
                <a:ea typeface="Tw Cen MT Condensed Extra Bold" pitchFamily="34" charset="0"/>
              </a:rPr>
              <a:t>8. Чудеса на свадьбе Куршуд-Бека. 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800">
                <a:solidFill>
                  <a:schemeClr val="bg2"/>
                </a:solidFill>
                <a:latin typeface="Tw Cen MT Condensed Extra Bold" pitchFamily="34" charset="0"/>
                <a:ea typeface="Tw Cen MT Condensed Extra Bold" pitchFamily="34" charset="0"/>
              </a:rPr>
              <a:t>9. Свадьба Ашик-Кериба.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Название 52225"/>
          <p:cNvSpPr>
            <a:spLocks noGrp="1" noEditPoints="1"/>
          </p:cNvSpPr>
          <p:nvPr>
            <p:ph type="title"/>
          </p:nvPr>
        </p:nvSpPr>
        <p:spPr>
          <a:xfrm>
            <a:off x="457200" y="228600"/>
            <a:ext cx="8229600" cy="89693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marL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1pPr>
            <a:lvl2pPr marL="4572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2pPr>
            <a:lvl3pPr marL="9144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3pPr>
            <a:lvl4pPr marL="13716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4pPr>
            <a:lvl5pPr marL="18288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5pPr>
            <a:lvl6pPr marL="22860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6pPr>
            <a:lvl7pPr marL="27432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7pPr>
            <a:lvl8pPr marL="32004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8pPr>
            <a:lvl9pPr marL="365760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kumimoji="0" sz="4400" b="0" i="0" u="none" baseline="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>
              <a:buNone/>
            </a:pPr>
            <a:r>
              <a:rPr b="1"/>
              <a:t>Тест </a:t>
            </a:r>
          </a:p>
        </p:txBody>
      </p:sp>
      <p:sp>
        <p:nvSpPr>
          <p:cNvPr id="20483" name="Заполнитель текста 52226"/>
          <p:cNvSpPr>
            <a:spLocks noGrp="1" noEditPoints="1"/>
          </p:cNvSpPr>
          <p:nvPr>
            <p:ph type="body"/>
          </p:nvPr>
        </p:nvSpPr>
        <p:spPr>
          <a:xfrm>
            <a:off x="914400" y="619919"/>
            <a:ext cx="8229600" cy="48990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609600" indent="-609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3200" b="0" i="0" u="none" baseline="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 kumimoji="0" sz="2800" b="0" i="0" u="none" baseline="0">
                <a:solidFill>
                  <a:schemeClr val="tx1"/>
                </a:solidFill>
                <a:latin typeface="Arial" pitchFamily="34" charset="0"/>
              </a:defRPr>
            </a:lvl2pPr>
            <a:lvl3pPr marL="1143000" lvl="1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2400" b="0" i="0" u="none" baseline="0">
                <a:solidFill>
                  <a:schemeClr val="tx1"/>
                </a:solidFill>
                <a:latin typeface="Arial" pitchFamily="34" charset="0"/>
              </a:defRPr>
            </a:lvl3pPr>
            <a:lvl4pPr marL="16002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Tx/>
              <a:buChar char="–"/>
              <a:defRPr kumimoji="0" sz="2000" b="0" i="0" u="none" baseline="0">
                <a:solidFill>
                  <a:schemeClr val="tx1"/>
                </a:solidFill>
                <a:latin typeface="Arial" pitchFamily="34" charset="0"/>
              </a:defRPr>
            </a:lvl4pPr>
            <a:lvl5pPr marL="20574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2000" b="0" i="0" u="none" baseline="0">
                <a:solidFill>
                  <a:schemeClr val="tx1"/>
                </a:solidFill>
                <a:latin typeface="Arial" pitchFamily="34" charset="0"/>
              </a:defRPr>
            </a:lvl5pPr>
            <a:lvl6pPr marL="25146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2000" b="0" i="0" u="none" baseline="0">
                <a:solidFill>
                  <a:schemeClr val="tx1"/>
                </a:solidFill>
                <a:latin typeface="Arial" pitchFamily="34" charset="0"/>
              </a:defRPr>
            </a:lvl6pPr>
            <a:lvl7pPr marL="29718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2000" b="0" i="0" u="none" baseline="0">
                <a:solidFill>
                  <a:schemeClr val="tx1"/>
                </a:solidFill>
                <a:latin typeface="Arial" pitchFamily="34" charset="0"/>
              </a:defRPr>
            </a:lvl7pPr>
            <a:lvl8pPr marL="34290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2000" b="0" i="0" u="none" baseline="0">
                <a:solidFill>
                  <a:schemeClr val="tx1"/>
                </a:solidFill>
                <a:latin typeface="Arial" pitchFamily="34" charset="0"/>
              </a:defRPr>
            </a:lvl8pPr>
            <a:lvl9pPr marL="38862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Tx/>
              <a:buChar char="•"/>
              <a:defRPr kumimoji="0" sz="2000" b="0" i="0" u="none" baseline="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buAutoNum type="arabicPeriod"/>
            </a:pPr>
            <a:r>
              <a:rPr dirty="0" err="1"/>
              <a:t>Кем</a:t>
            </a:r>
            <a:r>
              <a:rPr dirty="0"/>
              <a:t> </a:t>
            </a:r>
            <a:r>
              <a:rPr dirty="0" err="1"/>
              <a:t>был</a:t>
            </a:r>
            <a:r>
              <a:rPr dirty="0"/>
              <a:t> </a:t>
            </a:r>
            <a:r>
              <a:rPr dirty="0" err="1"/>
              <a:t>Ашик-Кериб</a:t>
            </a:r>
            <a:r>
              <a:rPr dirty="0"/>
              <a:t>?</a:t>
            </a:r>
          </a:p>
          <a:p>
            <a:pPr>
              <a:buNone/>
            </a:pPr>
            <a:r>
              <a:rPr dirty="0"/>
              <a:t>          </a:t>
            </a:r>
            <a:r>
              <a:rPr sz="2400" dirty="0" err="1"/>
              <a:t>богатый</a:t>
            </a:r>
            <a:r>
              <a:rPr sz="2400" dirty="0"/>
              <a:t> </a:t>
            </a:r>
            <a:r>
              <a:rPr sz="2400" dirty="0" err="1"/>
              <a:t>турок</a:t>
            </a:r>
            <a:endParaRPr sz="2400" dirty="0"/>
          </a:p>
          <a:p>
            <a:pPr>
              <a:buNone/>
            </a:pPr>
            <a:r>
              <a:rPr sz="2400" dirty="0"/>
              <a:t>             </a:t>
            </a:r>
            <a:r>
              <a:rPr sz="2400" dirty="0" err="1"/>
              <a:t>бедный</a:t>
            </a:r>
            <a:r>
              <a:rPr sz="2400" dirty="0"/>
              <a:t> </a:t>
            </a:r>
            <a:r>
              <a:rPr sz="2400" dirty="0" err="1"/>
              <a:t>певец</a:t>
            </a:r>
            <a:r>
              <a:rPr sz="2400" dirty="0"/>
              <a:t>     </a:t>
            </a:r>
          </a:p>
          <a:p>
            <a:pPr>
              <a:buNone/>
            </a:pPr>
            <a:r>
              <a:rPr sz="2400" dirty="0"/>
              <a:t>             </a:t>
            </a:r>
            <a:r>
              <a:rPr sz="2400" dirty="0" err="1"/>
              <a:t>великий</a:t>
            </a:r>
            <a:r>
              <a:rPr sz="2400" dirty="0"/>
              <a:t> </a:t>
            </a:r>
            <a:r>
              <a:rPr sz="2400" dirty="0" err="1"/>
              <a:t>паша</a:t>
            </a:r>
            <a:endParaRPr sz="2400" dirty="0"/>
          </a:p>
          <a:p>
            <a:pPr>
              <a:buNone/>
            </a:pPr>
            <a:r>
              <a:rPr dirty="0"/>
              <a:t>2.</a:t>
            </a:r>
            <a:r>
              <a:rPr sz="2400" dirty="0"/>
              <a:t> </a:t>
            </a:r>
            <a:r>
              <a:rPr dirty="0"/>
              <a:t>В </a:t>
            </a:r>
            <a:r>
              <a:rPr dirty="0" err="1"/>
              <a:t>каком</a:t>
            </a:r>
            <a:r>
              <a:rPr dirty="0"/>
              <a:t> </a:t>
            </a:r>
            <a:r>
              <a:rPr dirty="0" err="1"/>
              <a:t>городе</a:t>
            </a:r>
            <a:r>
              <a:rPr dirty="0"/>
              <a:t> </a:t>
            </a:r>
            <a:r>
              <a:rPr dirty="0" err="1"/>
              <a:t>жила</a:t>
            </a:r>
            <a:r>
              <a:rPr dirty="0"/>
              <a:t> </a:t>
            </a:r>
            <a:r>
              <a:rPr dirty="0" err="1"/>
              <a:t>Магуль-Мегери</a:t>
            </a:r>
            <a:r>
              <a:rPr dirty="0"/>
              <a:t>?</a:t>
            </a:r>
          </a:p>
          <a:p>
            <a:pPr>
              <a:buNone/>
            </a:pPr>
            <a:r>
              <a:rPr dirty="0"/>
              <a:t>          </a:t>
            </a:r>
            <a:r>
              <a:rPr sz="2400" dirty="0" err="1"/>
              <a:t>Карс</a:t>
            </a:r>
            <a:r>
              <a:rPr sz="2400" dirty="0"/>
              <a:t>  </a:t>
            </a:r>
          </a:p>
          <a:p>
            <a:pPr>
              <a:buNone/>
            </a:pPr>
            <a:r>
              <a:rPr sz="2400" dirty="0"/>
              <a:t>             </a:t>
            </a:r>
            <a:r>
              <a:rPr sz="2400" dirty="0" err="1"/>
              <a:t>Тифлиз</a:t>
            </a:r>
            <a:endParaRPr sz="2400" dirty="0"/>
          </a:p>
          <a:p>
            <a:pPr>
              <a:buNone/>
            </a:pPr>
            <a:r>
              <a:rPr sz="2400" dirty="0"/>
              <a:t>             </a:t>
            </a:r>
            <a:r>
              <a:rPr sz="2400" dirty="0" err="1"/>
              <a:t>Арзерум</a:t>
            </a:r>
            <a:endParaRPr sz="2400" dirty="0"/>
          </a:p>
        </p:txBody>
      </p:sp>
      <p:sp>
        <p:nvSpPr>
          <p:cNvPr id="20484" name="Прямоугольник 52227"/>
          <p:cNvSpPr/>
          <p:nvPr/>
        </p:nvSpPr>
        <p:spPr>
          <a:xfrm>
            <a:off x="900113" y="1989138"/>
            <a:ext cx="431800" cy="36036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eaVert" wrap="none" anchor="ctr">
            <a:noAutofit/>
          </a:bodyPr>
          <a:lstStyle/>
          <a:p>
            <a:pPr>
              <a:buNone/>
            </a:pPr>
            <a:endParaRPr/>
          </a:p>
        </p:txBody>
      </p:sp>
      <p:sp>
        <p:nvSpPr>
          <p:cNvPr id="20485" name="Прямоугольник 52229"/>
          <p:cNvSpPr/>
          <p:nvPr/>
        </p:nvSpPr>
        <p:spPr>
          <a:xfrm>
            <a:off x="911225" y="1981200"/>
            <a:ext cx="409575" cy="37623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anchor="ctr">
            <a:noAutofit/>
          </a:bodyPr>
          <a:lstStyle/>
          <a:p>
            <a:pPr algn="ctr">
              <a:buNone/>
            </a:pPr>
            <a:r>
              <a:t>А </a:t>
            </a:r>
          </a:p>
        </p:txBody>
      </p:sp>
      <p:sp>
        <p:nvSpPr>
          <p:cNvPr id="20486" name="Прямоугольник 52232"/>
          <p:cNvSpPr/>
          <p:nvPr/>
        </p:nvSpPr>
        <p:spPr>
          <a:xfrm>
            <a:off x="912813" y="2413000"/>
            <a:ext cx="407987" cy="37623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anchor="ctr">
            <a:noAutofit/>
          </a:bodyPr>
          <a:lstStyle/>
          <a:p>
            <a:pPr algn="ctr">
              <a:buNone/>
            </a:pPr>
            <a:r>
              <a:t>Б </a:t>
            </a:r>
          </a:p>
        </p:txBody>
      </p:sp>
      <p:sp>
        <p:nvSpPr>
          <p:cNvPr id="20487" name="Прямоугольник 52233"/>
          <p:cNvSpPr/>
          <p:nvPr/>
        </p:nvSpPr>
        <p:spPr>
          <a:xfrm>
            <a:off x="912813" y="2844800"/>
            <a:ext cx="409575" cy="37623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anchor="ctr">
            <a:noAutofit/>
          </a:bodyPr>
          <a:lstStyle/>
          <a:p>
            <a:pPr algn="ctr">
              <a:buNone/>
            </a:pPr>
            <a:r>
              <a:t>В </a:t>
            </a:r>
          </a:p>
        </p:txBody>
      </p:sp>
      <p:sp>
        <p:nvSpPr>
          <p:cNvPr id="20488" name="Прямоугольник 52238"/>
          <p:cNvSpPr/>
          <p:nvPr/>
        </p:nvSpPr>
        <p:spPr>
          <a:xfrm>
            <a:off x="971550" y="5013325"/>
            <a:ext cx="409575" cy="37623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anchor="ctr">
            <a:noAutofit/>
          </a:bodyPr>
          <a:lstStyle/>
          <a:p>
            <a:pPr algn="ctr">
              <a:buNone/>
            </a:pPr>
            <a:r>
              <a:t>В </a:t>
            </a:r>
          </a:p>
        </p:txBody>
      </p:sp>
      <p:sp>
        <p:nvSpPr>
          <p:cNvPr id="20489" name="Прямоугольник 52239"/>
          <p:cNvSpPr/>
          <p:nvPr/>
        </p:nvSpPr>
        <p:spPr>
          <a:xfrm>
            <a:off x="973138" y="4508500"/>
            <a:ext cx="407987" cy="37623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anchor="ctr">
            <a:noAutofit/>
          </a:bodyPr>
          <a:lstStyle/>
          <a:p>
            <a:pPr algn="ctr">
              <a:buNone/>
            </a:pPr>
            <a:r>
              <a:t>Б </a:t>
            </a:r>
          </a:p>
        </p:txBody>
      </p:sp>
      <p:sp>
        <p:nvSpPr>
          <p:cNvPr id="20490" name="Прямоугольник 52240"/>
          <p:cNvSpPr/>
          <p:nvPr/>
        </p:nvSpPr>
        <p:spPr>
          <a:xfrm>
            <a:off x="971550" y="4005263"/>
            <a:ext cx="409575" cy="376237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wrap="none" anchor="ctr">
            <a:noAutofit/>
          </a:bodyPr>
          <a:lstStyle/>
          <a:p>
            <a:pPr algn="ctr">
              <a:buNone/>
            </a:pPr>
            <a:r>
              <a:t>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 Theme">
      <a:dk1>
        <a:srgbClr val="FFFFFF"/>
      </a:dk1>
      <a:lt1>
        <a:srgbClr val="003399"/>
      </a:lt1>
      <a:dk2>
        <a:srgbClr val="E3E3FF"/>
      </a:dk2>
      <a:lt2>
        <a:srgbClr val="463416"/>
      </a:lt2>
      <a:accent1>
        <a:srgbClr val="3399FF"/>
      </a:accent1>
      <a:accent2>
        <a:srgbClr val="33CC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FFCC"/>
      </a:hlink>
      <a:folHlink>
        <a:srgbClr val="8080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Default">
  <a:themeElements>
    <a:clrScheme name="Office Theme">
      <a:dk1>
        <a:srgbClr val="FFFFFF"/>
      </a:dk1>
      <a:lt1>
        <a:srgbClr val="003399"/>
      </a:lt1>
      <a:dk2>
        <a:srgbClr val="E3E3FF"/>
      </a:dk2>
      <a:lt2>
        <a:srgbClr val="463416"/>
      </a:lt2>
      <a:accent1>
        <a:srgbClr val="3399FF"/>
      </a:accent1>
      <a:accent2>
        <a:srgbClr val="33CC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FFCC"/>
      </a:hlink>
      <a:folHlink>
        <a:srgbClr val="8080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Notes Theme">
  <a:themeElements>
    <a:clrScheme name="Office Notes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">
  <a:themeElements>
    <a:clrScheme name="Office Theme">
      <a:dk1>
        <a:srgbClr val="FFFFFF"/>
      </a:dk1>
      <a:lt1>
        <a:srgbClr val="003399"/>
      </a:lt1>
      <a:dk2>
        <a:srgbClr val="E3E3FF"/>
      </a:dk2>
      <a:lt2>
        <a:srgbClr val="463416"/>
      </a:lt2>
      <a:accent1>
        <a:srgbClr val="3399FF"/>
      </a:accent1>
      <a:accent2>
        <a:srgbClr val="33CC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FFCC"/>
      </a:hlink>
      <a:folHlink>
        <a:srgbClr val="8080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">
  <a:themeElements>
    <a:clrScheme name="Office Theme">
      <a:dk1>
        <a:srgbClr val="FFFFFF"/>
      </a:dk1>
      <a:lt1>
        <a:srgbClr val="003399"/>
      </a:lt1>
      <a:dk2>
        <a:srgbClr val="E3E3FF"/>
      </a:dk2>
      <a:lt2>
        <a:srgbClr val="463416"/>
      </a:lt2>
      <a:accent1>
        <a:srgbClr val="3399FF"/>
      </a:accent1>
      <a:accent2>
        <a:srgbClr val="33CC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FFCC"/>
      </a:hlink>
      <a:folHlink>
        <a:srgbClr val="8080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">
  <a:themeElements>
    <a:clrScheme name="Office Theme">
      <a:dk1>
        <a:srgbClr val="FFFFFF"/>
      </a:dk1>
      <a:lt1>
        <a:srgbClr val="003399"/>
      </a:lt1>
      <a:dk2>
        <a:srgbClr val="E3E3FF"/>
      </a:dk2>
      <a:lt2>
        <a:srgbClr val="463416"/>
      </a:lt2>
      <a:accent1>
        <a:srgbClr val="3399FF"/>
      </a:accent1>
      <a:accent2>
        <a:srgbClr val="33CC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FFCC"/>
      </a:hlink>
      <a:folHlink>
        <a:srgbClr val="8080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">
  <a:themeElements>
    <a:clrScheme name="Office Theme">
      <a:dk1>
        <a:srgbClr val="FFFFFF"/>
      </a:dk1>
      <a:lt1>
        <a:srgbClr val="003399"/>
      </a:lt1>
      <a:dk2>
        <a:srgbClr val="E3E3FF"/>
      </a:dk2>
      <a:lt2>
        <a:srgbClr val="463416"/>
      </a:lt2>
      <a:accent1>
        <a:srgbClr val="3399FF"/>
      </a:accent1>
      <a:accent2>
        <a:srgbClr val="33CC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FFCC"/>
      </a:hlink>
      <a:folHlink>
        <a:srgbClr val="8080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">
  <a:themeElements>
    <a:clrScheme name="Office Theme">
      <a:dk1>
        <a:srgbClr val="FFFFFF"/>
      </a:dk1>
      <a:lt1>
        <a:srgbClr val="003399"/>
      </a:lt1>
      <a:dk2>
        <a:srgbClr val="E3E3FF"/>
      </a:dk2>
      <a:lt2>
        <a:srgbClr val="463416"/>
      </a:lt2>
      <a:accent1>
        <a:srgbClr val="3399FF"/>
      </a:accent1>
      <a:accent2>
        <a:srgbClr val="33CC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FFCC"/>
      </a:hlink>
      <a:folHlink>
        <a:srgbClr val="8080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">
  <a:themeElements>
    <a:clrScheme name="Office Theme">
      <a:dk1>
        <a:srgbClr val="FFFFFF"/>
      </a:dk1>
      <a:lt1>
        <a:srgbClr val="003399"/>
      </a:lt1>
      <a:dk2>
        <a:srgbClr val="E3E3FF"/>
      </a:dk2>
      <a:lt2>
        <a:srgbClr val="463416"/>
      </a:lt2>
      <a:accent1>
        <a:srgbClr val="3399FF"/>
      </a:accent1>
      <a:accent2>
        <a:srgbClr val="33CC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FFCC"/>
      </a:hlink>
      <a:folHlink>
        <a:srgbClr val="8080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Default">
  <a:themeElements>
    <a:clrScheme name="Office Theme">
      <a:dk1>
        <a:srgbClr val="FFFFFF"/>
      </a:dk1>
      <a:lt1>
        <a:srgbClr val="003399"/>
      </a:lt1>
      <a:dk2>
        <a:srgbClr val="E3E3FF"/>
      </a:dk2>
      <a:lt2>
        <a:srgbClr val="463416"/>
      </a:lt2>
      <a:accent1>
        <a:srgbClr val="3399FF"/>
      </a:accent1>
      <a:accent2>
        <a:srgbClr val="33CC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FFCC"/>
      </a:hlink>
      <a:folHlink>
        <a:srgbClr val="8080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Default">
  <a:themeElements>
    <a:clrScheme name="Office Theme">
      <a:dk1>
        <a:srgbClr val="FFFFFF"/>
      </a:dk1>
      <a:lt1>
        <a:srgbClr val="003399"/>
      </a:lt1>
      <a:dk2>
        <a:srgbClr val="E3E3FF"/>
      </a:dk2>
      <a:lt2>
        <a:srgbClr val="463416"/>
      </a:lt2>
      <a:accent1>
        <a:srgbClr val="3399FF"/>
      </a:accent1>
      <a:accent2>
        <a:srgbClr val="33CCC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FFCC"/>
      </a:hlink>
      <a:folHlink>
        <a:srgbClr val="808000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349</Words>
  <Application>Microsoft Office PowerPoint</Application>
  <PresentationFormat>Экран (4:3)</PresentationFormat>
  <Paragraphs>132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13</vt:i4>
      </vt:variant>
    </vt:vector>
  </HeadingPairs>
  <TitlesOfParts>
    <vt:vector size="31" baseType="lpstr">
      <vt:lpstr>Arial</vt:lpstr>
      <vt:lpstr>Arial Black</vt:lpstr>
      <vt:lpstr>Calibri</vt:lpstr>
      <vt:lpstr>Comic Sans MS</vt:lpstr>
      <vt:lpstr>Cooper Black</vt:lpstr>
      <vt:lpstr>Franklin Gothic Heavy</vt:lpstr>
      <vt:lpstr>Times New Roman</vt:lpstr>
      <vt:lpstr>Tw Cen MT Condensed Extra Bold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Default</vt:lpstr>
      <vt:lpstr>Презентация PowerPoint</vt:lpstr>
      <vt:lpstr>Презентация PowerPoint</vt:lpstr>
      <vt:lpstr>Презентация PowerPoint</vt:lpstr>
      <vt:lpstr>«Ашик-Кериб» восточная сказка</vt:lpstr>
      <vt:lpstr>Особенности волшебных сказок</vt:lpstr>
      <vt:lpstr>Презентация PowerPoint</vt:lpstr>
      <vt:lpstr>Презентация PowerPoint</vt:lpstr>
      <vt:lpstr>Презентация PowerPoint</vt:lpstr>
      <vt:lpstr>Тест </vt:lpstr>
      <vt:lpstr>Тест </vt:lpstr>
      <vt:lpstr>Словарик восточных слов</vt:lpstr>
      <vt:lpstr>Словарик восточных слов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Произведения М.Ю.Лермонтова</dc:title>
  <dc:creator>Владимир</dc:creator>
  <cp:lastModifiedBy>K203</cp:lastModifiedBy>
  <cp:revision>13</cp:revision>
  <dcterms:created xsi:type="dcterms:W3CDTF">2008-11-16T10:16:11Z</dcterms:created>
  <dcterms:modified xsi:type="dcterms:W3CDTF">2023-10-23T07:22:17Z</dcterms:modified>
</cp:coreProperties>
</file>